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7" r:id="rId2"/>
    <p:sldId id="269" r:id="rId3"/>
    <p:sldId id="262" r:id="rId4"/>
    <p:sldId id="265" r:id="rId5"/>
    <p:sldId id="271" r:id="rId6"/>
    <p:sldId id="272" r:id="rId7"/>
    <p:sldId id="270" r:id="rId8"/>
    <p:sldId id="274" r:id="rId9"/>
    <p:sldId id="275" r:id="rId10"/>
    <p:sldId id="266" r:id="rId11"/>
    <p:sldId id="273" r:id="rId12"/>
    <p:sldId id="267" r:id="rId13"/>
    <p:sldId id="268" r:id="rId14"/>
    <p:sldId id="27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9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emf"/><Relationship Id="rId1" Type="http://schemas.openxmlformats.org/officeDocument/2006/relationships/image" Target="../media/image1.wmf"/><Relationship Id="rId2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4" Type="http://schemas.openxmlformats.org/officeDocument/2006/relationships/image" Target="../media/image8.wmf"/><Relationship Id="rId5" Type="http://schemas.openxmlformats.org/officeDocument/2006/relationships/image" Target="../media/image9.emf"/><Relationship Id="rId6" Type="http://schemas.openxmlformats.org/officeDocument/2006/relationships/image" Target="../media/image10.wmf"/><Relationship Id="rId7" Type="http://schemas.openxmlformats.org/officeDocument/2006/relationships/image" Target="../media/image11.emf"/><Relationship Id="rId1" Type="http://schemas.openxmlformats.org/officeDocument/2006/relationships/image" Target="../media/image5.emf"/><Relationship Id="rId2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4" Type="http://schemas.openxmlformats.org/officeDocument/2006/relationships/image" Target="../media/image16.wmf"/><Relationship Id="rId5" Type="http://schemas.openxmlformats.org/officeDocument/2006/relationships/image" Target="../media/image17.wmf"/><Relationship Id="rId1" Type="http://schemas.openxmlformats.org/officeDocument/2006/relationships/image" Target="../media/image13.wmf"/><Relationship Id="rId2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Relationship Id="rId2" Type="http://schemas.openxmlformats.org/officeDocument/2006/relationships/image" Target="../media/image18.wmf"/><Relationship Id="rId3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emf"/><Relationship Id="rId1" Type="http://schemas.openxmlformats.org/officeDocument/2006/relationships/image" Target="../media/image22.emf"/><Relationship Id="rId2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7.emf"/><Relationship Id="rId3" Type="http://schemas.openxmlformats.org/officeDocument/2006/relationships/image" Target="../media/image2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Relationship Id="rId2" Type="http://schemas.openxmlformats.org/officeDocument/2006/relationships/image" Target="../media/image32.wmf"/><Relationship Id="rId3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image" Target="../media/image35.emf"/><Relationship Id="rId3" Type="http://schemas.openxmlformats.org/officeDocument/2006/relationships/image" Target="../media/image3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Relationship Id="rId2" Type="http://schemas.openxmlformats.org/officeDocument/2006/relationships/image" Target="../media/image38.emf"/><Relationship Id="rId3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4" Type="http://schemas.openxmlformats.org/officeDocument/2006/relationships/image" Target="../media/image43.wmf"/><Relationship Id="rId1" Type="http://schemas.openxmlformats.org/officeDocument/2006/relationships/image" Target="../media/image40.wmf"/><Relationship Id="rId2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682D0B-34CF-1242-9FC3-62D64F8874E4}" type="datetimeFigureOut">
              <a:rPr lang="en-US" smtClean="0"/>
              <a:t>5/11/16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B93D5E-A357-0543-A843-B7CBABB76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93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B93D5E-A357-0543-A843-B7CBABB76F9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09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C6F2A-8F2A-4EDE-9E80-6B69E8DD28CD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w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emf"/><Relationship Id="rId12" Type="http://schemas.openxmlformats.org/officeDocument/2006/relationships/oleObject" Target="../embeddings/oleObject9.bin"/><Relationship Id="rId13" Type="http://schemas.openxmlformats.org/officeDocument/2006/relationships/image" Target="../media/image9.emf"/><Relationship Id="rId14" Type="http://schemas.openxmlformats.org/officeDocument/2006/relationships/oleObject" Target="../embeddings/oleObject10.bin"/><Relationship Id="rId15" Type="http://schemas.openxmlformats.org/officeDocument/2006/relationships/image" Target="../media/image10.wmf"/><Relationship Id="rId16" Type="http://schemas.openxmlformats.org/officeDocument/2006/relationships/oleObject" Target="../embeddings/oleObject11.bin"/><Relationship Id="rId17" Type="http://schemas.openxmlformats.org/officeDocument/2006/relationships/image" Target="../media/image11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6.wmf"/><Relationship Id="rId7" Type="http://schemas.openxmlformats.org/officeDocument/2006/relationships/oleObject" Target="../embeddings/oleObject7.bin"/><Relationship Id="rId8" Type="http://schemas.openxmlformats.org/officeDocument/2006/relationships/image" Target="../media/image7.wmf"/><Relationship Id="rId9" Type="http://schemas.openxmlformats.org/officeDocument/2006/relationships/oleObject" Target="../embeddings/oleObject8.bin"/><Relationship Id="rId10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6.bin"/><Relationship Id="rId12" Type="http://schemas.openxmlformats.org/officeDocument/2006/relationships/image" Target="../media/image17.wmf"/><Relationship Id="rId13" Type="http://schemas.openxmlformats.org/officeDocument/2006/relationships/oleObject" Target="../embeddings/oleObject17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14.wmf"/><Relationship Id="rId7" Type="http://schemas.openxmlformats.org/officeDocument/2006/relationships/oleObject" Target="../embeddings/oleObject14.bin"/><Relationship Id="rId8" Type="http://schemas.openxmlformats.org/officeDocument/2006/relationships/image" Target="../media/image15.wmf"/><Relationship Id="rId9" Type="http://schemas.openxmlformats.org/officeDocument/2006/relationships/oleObject" Target="../embeddings/oleObject15.bin"/><Relationship Id="rId10" Type="http://schemas.openxmlformats.org/officeDocument/2006/relationships/image" Target="../media/image1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13.wmf"/><Relationship Id="rId5" Type="http://schemas.openxmlformats.org/officeDocument/2006/relationships/oleObject" Target="../embeddings/oleObject19.bin"/><Relationship Id="rId6" Type="http://schemas.openxmlformats.org/officeDocument/2006/relationships/image" Target="../media/image18.wmf"/><Relationship Id="rId7" Type="http://schemas.openxmlformats.org/officeDocument/2006/relationships/oleObject" Target="../embeddings/oleObject20.bin"/><Relationship Id="rId8" Type="http://schemas.openxmlformats.org/officeDocument/2006/relationships/image" Target="../media/image19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20.emf"/><Relationship Id="rId5" Type="http://schemas.openxmlformats.org/officeDocument/2006/relationships/oleObject" Target="../embeddings/oleObject22.bin"/><Relationship Id="rId6" Type="http://schemas.openxmlformats.org/officeDocument/2006/relationships/image" Target="../media/image2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24.bin"/><Relationship Id="rId6" Type="http://schemas.openxmlformats.org/officeDocument/2006/relationships/image" Target="../media/image23.wmf"/><Relationship Id="rId7" Type="http://schemas.openxmlformats.org/officeDocument/2006/relationships/oleObject" Target="../embeddings/oleObject25.bin"/><Relationship Id="rId8" Type="http://schemas.openxmlformats.org/officeDocument/2006/relationships/image" Target="../media/image24.emf"/><Relationship Id="rId9" Type="http://schemas.openxmlformats.org/officeDocument/2006/relationships/oleObject" Target="../embeddings/oleObject26.bin"/><Relationship Id="rId10" Type="http://schemas.openxmlformats.org/officeDocument/2006/relationships/image" Target="../media/image2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26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27.emf"/><Relationship Id="rId7" Type="http://schemas.openxmlformats.org/officeDocument/2006/relationships/oleObject" Target="../embeddings/oleObject29.bin"/><Relationship Id="rId8" Type="http://schemas.openxmlformats.org/officeDocument/2006/relationships/image" Target="../media/image28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31.wmf"/><Relationship Id="rId5" Type="http://schemas.openxmlformats.org/officeDocument/2006/relationships/oleObject" Target="../embeddings/oleObject31.bin"/><Relationship Id="rId6" Type="http://schemas.openxmlformats.org/officeDocument/2006/relationships/image" Target="../media/image32.wmf"/><Relationship Id="rId7" Type="http://schemas.openxmlformats.org/officeDocument/2006/relationships/oleObject" Target="../embeddings/oleObject32.bin"/><Relationship Id="rId8" Type="http://schemas.openxmlformats.org/officeDocument/2006/relationships/image" Target="../media/image33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4" Type="http://schemas.openxmlformats.org/officeDocument/2006/relationships/image" Target="../media/image34.emf"/><Relationship Id="rId5" Type="http://schemas.openxmlformats.org/officeDocument/2006/relationships/oleObject" Target="../embeddings/oleObject34.bin"/><Relationship Id="rId6" Type="http://schemas.openxmlformats.org/officeDocument/2006/relationships/image" Target="../media/image35.emf"/><Relationship Id="rId7" Type="http://schemas.openxmlformats.org/officeDocument/2006/relationships/oleObject" Target="../embeddings/oleObject35.bin"/><Relationship Id="rId8" Type="http://schemas.openxmlformats.org/officeDocument/2006/relationships/image" Target="../media/image36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37.wmf"/><Relationship Id="rId5" Type="http://schemas.openxmlformats.org/officeDocument/2006/relationships/oleObject" Target="../embeddings/oleObject37.bin"/><Relationship Id="rId6" Type="http://schemas.openxmlformats.org/officeDocument/2006/relationships/image" Target="../media/image38.emf"/><Relationship Id="rId7" Type="http://schemas.openxmlformats.org/officeDocument/2006/relationships/oleObject" Target="../embeddings/oleObject38.bin"/><Relationship Id="rId8" Type="http://schemas.openxmlformats.org/officeDocument/2006/relationships/image" Target="../media/image39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4" Type="http://schemas.openxmlformats.org/officeDocument/2006/relationships/image" Target="../media/image40.wmf"/><Relationship Id="rId5" Type="http://schemas.openxmlformats.org/officeDocument/2006/relationships/oleObject" Target="../embeddings/oleObject40.bin"/><Relationship Id="rId6" Type="http://schemas.openxmlformats.org/officeDocument/2006/relationships/image" Target="../media/image41.wmf"/><Relationship Id="rId7" Type="http://schemas.openxmlformats.org/officeDocument/2006/relationships/oleObject" Target="../embeddings/oleObject41.bin"/><Relationship Id="rId8" Type="http://schemas.openxmlformats.org/officeDocument/2006/relationships/image" Target="../media/image42.wmf"/><Relationship Id="rId9" Type="http://schemas.openxmlformats.org/officeDocument/2006/relationships/oleObject" Target="../embeddings/oleObject42.bin"/><Relationship Id="rId10" Type="http://schemas.openxmlformats.org/officeDocument/2006/relationships/image" Target="../media/image43.w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chemeClr val="accent1"/>
            </a:gs>
            <a:gs pos="49000">
              <a:schemeClr val="accent1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2286000"/>
            <a:ext cx="670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Standard </a:t>
            </a:r>
            <a:r>
              <a:rPr lang="en-US" sz="2800" dirty="0" smtClean="0">
                <a:latin typeface="Times New Roman"/>
                <a:cs typeface="Times New Roman"/>
              </a:rPr>
              <a:t>A5</a:t>
            </a:r>
            <a:r>
              <a:rPr lang="en-US" sz="2800" dirty="0" smtClean="0">
                <a:latin typeface="Times New Roman"/>
                <a:cs typeface="Times New Roman"/>
              </a:rPr>
              <a:t>: </a:t>
            </a:r>
            <a:r>
              <a:rPr lang="en-US" sz="2800" dirty="0">
                <a:latin typeface="Times New Roman"/>
                <a:cs typeface="Times New Roman"/>
              </a:rPr>
              <a:t>Prove Trigonometric Identities and use them to simplify Trigonometric equations 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150605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H="1">
            <a:off x="1066800" y="609600"/>
            <a:ext cx="5867400" cy="2590800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391400" y="1752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3429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62000" y="4343400"/>
          <a:ext cx="138634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24" name="Equation" r:id="rId3" imgW="596880" imgH="393480" progId="Equation.DSMT4">
                  <p:embed/>
                </p:oleObj>
              </mc:Choice>
              <mc:Fallback>
                <p:oleObj name="Equation" r:id="rId3" imgW="596880" imgH="3934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343400"/>
                        <a:ext cx="138634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657600" y="1371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429000" y="4343400"/>
          <a:ext cx="14160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25" name="Equation" r:id="rId5" imgW="609480" imgH="393480" progId="Equation.DSMT4">
                  <p:embed/>
                </p:oleObj>
              </mc:Choice>
              <mc:Fallback>
                <p:oleObj name="Equation" r:id="rId5" imgW="609480" imgH="39348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343400"/>
                        <a:ext cx="141605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6234113" y="4343400"/>
          <a:ext cx="14144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26" name="Equation" r:id="rId7" imgW="609480" imgH="393480" progId="Equation.DSMT4">
                  <p:embed/>
                </p:oleObj>
              </mc:Choice>
              <mc:Fallback>
                <p:oleObj name="Equation" r:id="rId7" imgW="609480" imgH="393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4113" y="4343400"/>
                        <a:ext cx="1414462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6705600" y="2971800"/>
            <a:ext cx="228600" cy="22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43000" y="4495800"/>
            <a:ext cx="990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794760" y="4495800"/>
            <a:ext cx="115824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629400" y="4495800"/>
            <a:ext cx="990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1171764"/>
              </p:ext>
            </p:extLst>
          </p:nvPr>
        </p:nvGraphicFramePr>
        <p:xfrm>
          <a:off x="2133600" y="2743200"/>
          <a:ext cx="304800" cy="426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27" name="Equation" r:id="rId9" imgW="127000" imgH="177800" progId="Equation.DSMT4">
                  <p:embed/>
                </p:oleObj>
              </mc:Choice>
              <mc:Fallback>
                <p:oleObj name="Equation" r:id="rId9" imgW="127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33600" y="2743200"/>
                        <a:ext cx="304800" cy="426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984709"/>
              </p:ext>
            </p:extLst>
          </p:nvPr>
        </p:nvGraphicFramePr>
        <p:xfrm>
          <a:off x="795338" y="4478338"/>
          <a:ext cx="31496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8" name="Equation" r:id="rId3" imgW="1181100" imgH="241300" progId="Equation.DSMT4">
                  <p:embed/>
                </p:oleObj>
              </mc:Choice>
              <mc:Fallback>
                <p:oleObj name="Equation" r:id="rId3" imgW="1181100" imgH="2413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alphaModFix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4478338"/>
                        <a:ext cx="3149600" cy="644525"/>
                      </a:xfrm>
                      <a:prstGeom prst="rect">
                        <a:avLst/>
                      </a:prstGeom>
                      <a:solidFill>
                        <a:srgbClr val="339966">
                          <a:alpha val="35001"/>
                        </a:srgbClr>
                      </a:solidFill>
                      <a:ln w="76200" cmpd="tri">
                        <a:solidFill>
                          <a:srgbClr val="3399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1219200" y="1524000"/>
          <a:ext cx="2301875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9" name="Equation" r:id="rId5" imgW="863280" imgH="431640" progId="Equation.DSMT4">
                  <p:embed/>
                </p:oleObj>
              </mc:Choice>
              <mc:Fallback>
                <p:oleObj name="Equation" r:id="rId5" imgW="863280" imgH="4316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524000"/>
                        <a:ext cx="2301875" cy="1150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600" y="5334000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This is the first of three </a:t>
            </a:r>
            <a:r>
              <a:rPr lang="en-US" sz="2800" b="1" dirty="0" smtClean="0"/>
              <a:t>Pythagorean Identities</a:t>
            </a:r>
            <a:endParaRPr lang="en-US" sz="2800" b="1" dirty="0"/>
          </a:p>
        </p:txBody>
      </p:sp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1412875" y="558800"/>
          <a:ext cx="2065338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90" name="Equation" r:id="rId7" imgW="774360" imgH="241200" progId="Equation.DSMT4">
                  <p:embed/>
                </p:oleObj>
              </mc:Choice>
              <mc:Fallback>
                <p:oleObj name="Equation" r:id="rId7" imgW="774360" imgH="2412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875" y="558800"/>
                        <a:ext cx="2065338" cy="642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2" name="Object 10"/>
          <p:cNvGraphicFramePr>
            <a:graphicFrameLocks noChangeAspect="1"/>
          </p:cNvGraphicFramePr>
          <p:nvPr/>
        </p:nvGraphicFramePr>
        <p:xfrm>
          <a:off x="906463" y="2997200"/>
          <a:ext cx="2776537" cy="125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91" name="Equation" r:id="rId9" imgW="1041120" imgH="469800" progId="Equation.DSMT4">
                  <p:embed/>
                </p:oleObj>
              </mc:Choice>
              <mc:Fallback>
                <p:oleObj name="Equation" r:id="rId9" imgW="1041120" imgH="4698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463" y="2997200"/>
                        <a:ext cx="2776537" cy="1252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1" cstate="print"/>
          <a:srcRect l="40060" b="39344"/>
          <a:stretch>
            <a:fillRect/>
          </a:stretch>
        </p:blipFill>
        <p:spPr bwMode="auto">
          <a:xfrm>
            <a:off x="4572000" y="-1"/>
            <a:ext cx="4335960" cy="4123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844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1398111"/>
              </p:ext>
            </p:extLst>
          </p:nvPr>
        </p:nvGraphicFramePr>
        <p:xfrm>
          <a:off x="6519862" y="2170112"/>
          <a:ext cx="260314" cy="288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92" name="Equation" r:id="rId12" imgW="114300" imgH="127000" progId="Equation.DSMT4">
                  <p:embed/>
                </p:oleObj>
              </mc:Choice>
              <mc:Fallback>
                <p:oleObj name="Equation" r:id="rId12" imgW="114300" imgH="1270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9862" y="2170112"/>
                        <a:ext cx="260314" cy="2886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4" name="Object 12"/>
          <p:cNvGraphicFramePr>
            <a:graphicFrameLocks noChangeAspect="1"/>
          </p:cNvGraphicFramePr>
          <p:nvPr/>
        </p:nvGraphicFramePr>
        <p:xfrm>
          <a:off x="7845425" y="1447800"/>
          <a:ext cx="8048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93" name="Equation" r:id="rId14" imgW="419040" imgH="253800" progId="Equation.DSMT4">
                  <p:embed/>
                </p:oleObj>
              </mc:Choice>
              <mc:Fallback>
                <p:oleObj name="Equation" r:id="rId14" imgW="419040" imgH="2538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5425" y="1447800"/>
                        <a:ext cx="80486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797031"/>
              </p:ext>
            </p:extLst>
          </p:nvPr>
        </p:nvGraphicFramePr>
        <p:xfrm>
          <a:off x="6019800" y="2971800"/>
          <a:ext cx="296806" cy="41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94" name="Equation" r:id="rId16" imgW="127000" imgH="177800" progId="Equation.DSMT4">
                  <p:embed/>
                </p:oleObj>
              </mc:Choice>
              <mc:Fallback>
                <p:oleObj name="Equation" r:id="rId16" imgW="127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019800" y="2971800"/>
                        <a:ext cx="296806" cy="415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09600" y="7620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Reciprocal Trig Functions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512" name="Object 9"/>
          <p:cNvGraphicFramePr>
            <a:graphicFrameLocks noChangeAspect="1"/>
          </p:cNvGraphicFramePr>
          <p:nvPr/>
        </p:nvGraphicFramePr>
        <p:xfrm>
          <a:off x="2362200" y="2057400"/>
          <a:ext cx="1979612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58" name="Equation" r:id="rId3" imgW="812520" imgH="393480" progId="Equation.3">
                  <p:embed/>
                </p:oleObj>
              </mc:Choice>
              <mc:Fallback>
                <p:oleObj name="Equation" r:id="rId3" imgW="812520" imgH="393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057400"/>
                        <a:ext cx="1979612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1981200" y="3352800"/>
          <a:ext cx="1143000" cy="754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59" name="Equation" r:id="rId5" imgW="596880" imgH="393480" progId="Equation.DSMT4">
                  <p:embed/>
                </p:oleObj>
              </mc:Choice>
              <mc:Fallback>
                <p:oleObj name="Equation" r:id="rId5" imgW="596880" imgH="39348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352800"/>
                        <a:ext cx="1143000" cy="7545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9"/>
          <p:cNvGraphicFramePr>
            <a:graphicFrameLocks noChangeAspect="1"/>
          </p:cNvGraphicFramePr>
          <p:nvPr/>
        </p:nvGraphicFramePr>
        <p:xfrm>
          <a:off x="3810000" y="3390900"/>
          <a:ext cx="1447800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0" name="Equation" r:id="rId7" imgW="799920" imgH="622080" progId="Equation.DSMT4">
                  <p:embed/>
                </p:oleObj>
              </mc:Choice>
              <mc:Fallback>
                <p:oleObj name="Equation" r:id="rId7" imgW="799920" imgH="6220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390900"/>
                        <a:ext cx="1447800" cy="1127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6096000" y="3390900"/>
          <a:ext cx="1125538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1" name="Equation" r:id="rId9" imgW="622080" imgH="419040" progId="Equation.DSMT4">
                  <p:embed/>
                </p:oleObj>
              </mc:Choice>
              <mc:Fallback>
                <p:oleObj name="Equation" r:id="rId9" imgW="622080" imgH="41904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390900"/>
                        <a:ext cx="1125538" cy="758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7086600" y="41910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5867400" y="4648200"/>
            <a:ext cx="1738313" cy="584775"/>
            <a:chOff x="5867400" y="4648200"/>
            <a:chExt cx="1738313" cy="584775"/>
          </a:xfrm>
        </p:grpSpPr>
        <p:sp>
          <p:nvSpPr>
            <p:cNvPr id="8" name="TextBox 7"/>
            <p:cNvSpPr txBox="1"/>
            <p:nvPr/>
          </p:nvSpPr>
          <p:spPr>
            <a:xfrm>
              <a:off x="5867400" y="4648200"/>
              <a:ext cx="1676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Times New Roman" pitchFamily="18" charset="0"/>
                  <a:cs typeface="Times New Roman" pitchFamily="18" charset="0"/>
                </a:rPr>
                <a:t>Which according to page </a:t>
              </a:r>
              <a:r>
                <a:rPr lang="en-US" sz="1600" dirty="0" smtClean="0">
                  <a:latin typeface="Times New Roman" pitchFamily="18" charset="0"/>
                  <a:cs typeface="Times New Roman" pitchFamily="18" charset="0"/>
                </a:rPr>
                <a:t>21</a:t>
              </a:r>
              <a:r>
                <a:rPr lang="en-US" sz="16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dirty="0" smtClean="0">
                  <a:latin typeface="Times New Roman" pitchFamily="18" charset="0"/>
                  <a:cs typeface="Times New Roman" pitchFamily="18" charset="0"/>
                </a:rPr>
                <a:t>is</a:t>
              </a:r>
              <a:endParaRPr lang="en-US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1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70505279"/>
                </p:ext>
              </p:extLst>
            </p:nvPr>
          </p:nvGraphicFramePr>
          <p:xfrm>
            <a:off x="7086600" y="4937760"/>
            <a:ext cx="519113" cy="269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862" name="Equation" r:id="rId11" imgW="342720" imgH="177480" progId="Equation.DSMT4">
                    <p:embed/>
                  </p:oleObj>
                </mc:Choice>
                <mc:Fallback>
                  <p:oleObj name="Equation" r:id="rId11" imgW="342720" imgH="177480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86600" y="4937760"/>
                          <a:ext cx="519113" cy="2698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TextBox 12"/>
          <p:cNvSpPr txBox="1"/>
          <p:nvPr/>
        </p:nvSpPr>
        <p:spPr>
          <a:xfrm>
            <a:off x="4770436" y="2362200"/>
            <a:ext cx="3611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 did we get this, you wonder?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Object 9"/>
          <p:cNvGraphicFramePr>
            <a:graphicFrameLocks noChangeAspect="1"/>
          </p:cNvGraphicFramePr>
          <p:nvPr/>
        </p:nvGraphicFramePr>
        <p:xfrm>
          <a:off x="3505200" y="5410200"/>
          <a:ext cx="1979612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3" name="Equation" r:id="rId13" imgW="812520" imgH="393480" progId="Equation.3">
                  <p:embed/>
                </p:oleObj>
              </mc:Choice>
              <mc:Fallback>
                <p:oleObj name="Equation" r:id="rId13" imgW="812520" imgH="39348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5410200"/>
                        <a:ext cx="1979612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09600" y="7620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Reciprocal Trig Functions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512" name="Object 9"/>
          <p:cNvGraphicFramePr>
            <a:graphicFrameLocks noChangeAspect="1"/>
          </p:cNvGraphicFramePr>
          <p:nvPr/>
        </p:nvGraphicFramePr>
        <p:xfrm>
          <a:off x="1249363" y="2057400"/>
          <a:ext cx="1979612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06" name="Equation" r:id="rId3" imgW="812520" imgH="393480" progId="Equation.3">
                  <p:embed/>
                </p:oleObj>
              </mc:Choice>
              <mc:Fallback>
                <p:oleObj name="Equation" r:id="rId3" imgW="812520" imgH="393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9363" y="2057400"/>
                        <a:ext cx="1979612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5486400" y="2057400"/>
          <a:ext cx="200977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07" name="Equation" r:id="rId5" imgW="825480" imgH="393480" progId="Equation.3">
                  <p:embed/>
                </p:oleObj>
              </mc:Choice>
              <mc:Fallback>
                <p:oleObj name="Equation" r:id="rId5" imgW="825480" imgH="393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057400"/>
                        <a:ext cx="2009775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4" name="Object 9"/>
          <p:cNvGraphicFramePr>
            <a:graphicFrameLocks noChangeAspect="1"/>
          </p:cNvGraphicFramePr>
          <p:nvPr/>
        </p:nvGraphicFramePr>
        <p:xfrm>
          <a:off x="3230563" y="3886200"/>
          <a:ext cx="200977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08" name="Equation" r:id="rId7" imgW="825480" imgH="393480" progId="Equation.3">
                  <p:embed/>
                </p:oleObj>
              </mc:Choice>
              <mc:Fallback>
                <p:oleObj name="Equation" r:id="rId7" imgW="82548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0563" y="3886200"/>
                        <a:ext cx="2009775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09600" y="7620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And don’t forget…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51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4919304"/>
              </p:ext>
            </p:extLst>
          </p:nvPr>
        </p:nvGraphicFramePr>
        <p:xfrm>
          <a:off x="1219200" y="2133600"/>
          <a:ext cx="1978025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" name="Equation" r:id="rId3" imgW="812800" imgH="419100" progId="Equation.DSMT4">
                  <p:embed/>
                </p:oleObj>
              </mc:Choice>
              <mc:Fallback>
                <p:oleObj name="Equation" r:id="rId3" imgW="8128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133600"/>
                        <a:ext cx="1978025" cy="1020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2325007"/>
              </p:ext>
            </p:extLst>
          </p:nvPr>
        </p:nvGraphicFramePr>
        <p:xfrm>
          <a:off x="5426075" y="2133600"/>
          <a:ext cx="1946275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" name="Equation" r:id="rId5" imgW="800100" imgH="419100" progId="Equation.DSMT4">
                  <p:embed/>
                </p:oleObj>
              </mc:Choice>
              <mc:Fallback>
                <p:oleObj name="Equation" r:id="rId5" imgW="8001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6075" y="2133600"/>
                        <a:ext cx="1946275" cy="1020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935644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2356956"/>
              </p:ext>
            </p:extLst>
          </p:nvPr>
        </p:nvGraphicFramePr>
        <p:xfrm>
          <a:off x="2319338" y="441325"/>
          <a:ext cx="314960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49" name="Equation" r:id="rId3" imgW="1181100" imgH="241300" progId="Equation.DSMT4">
                  <p:embed/>
                </p:oleObj>
              </mc:Choice>
              <mc:Fallback>
                <p:oleObj name="Equation" r:id="rId3" imgW="1181100" imgH="2413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alphaModFix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9338" y="441325"/>
                        <a:ext cx="3149600" cy="642938"/>
                      </a:xfrm>
                      <a:prstGeom prst="rect">
                        <a:avLst/>
                      </a:prstGeom>
                      <a:solidFill>
                        <a:srgbClr val="339966">
                          <a:alpha val="35001"/>
                        </a:srgbClr>
                      </a:solidFill>
                      <a:ln w="76200" cmpd="tri">
                        <a:solidFill>
                          <a:srgbClr val="3399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1905000" y="1447800"/>
          <a:ext cx="3927475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50" name="Equation" r:id="rId5" imgW="1473120" imgH="419040" progId="Equation.3">
                  <p:embed/>
                </p:oleObj>
              </mc:Choice>
              <mc:Fallback>
                <p:oleObj name="Equation" r:id="rId5" imgW="1473120" imgH="419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447800"/>
                        <a:ext cx="3927475" cy="1117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87745"/>
              </p:ext>
            </p:extLst>
          </p:nvPr>
        </p:nvGraphicFramePr>
        <p:xfrm>
          <a:off x="2319338" y="4021138"/>
          <a:ext cx="3182937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51" name="Equation" r:id="rId7" imgW="1193800" imgH="241300" progId="Equation.DSMT4">
                  <p:embed/>
                </p:oleObj>
              </mc:Choice>
              <mc:Fallback>
                <p:oleObj name="Equation" r:id="rId7" imgW="1193800" imgH="2413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alphaModFix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9338" y="4021138"/>
                        <a:ext cx="3182937" cy="644525"/>
                      </a:xfrm>
                      <a:prstGeom prst="rect">
                        <a:avLst/>
                      </a:prstGeom>
                      <a:solidFill>
                        <a:srgbClr val="339966">
                          <a:alpha val="35001"/>
                        </a:srgbClr>
                      </a:solidFill>
                      <a:ln w="76200" cmpd="tri">
                        <a:solidFill>
                          <a:srgbClr val="3399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7157173"/>
              </p:ext>
            </p:extLst>
          </p:nvPr>
        </p:nvGraphicFramePr>
        <p:xfrm>
          <a:off x="2319338" y="2727325"/>
          <a:ext cx="314960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52" name="Equation" r:id="rId9" imgW="1181100" imgH="241300" progId="Equation.DSMT4">
                  <p:embed/>
                </p:oleObj>
              </mc:Choice>
              <mc:Fallback>
                <p:oleObj name="Equation" r:id="rId9" imgW="1181100" imgH="2413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alphaModFix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9338" y="2727325"/>
                        <a:ext cx="3149600" cy="642938"/>
                      </a:xfrm>
                      <a:prstGeom prst="rect">
                        <a:avLst/>
                      </a:prstGeom>
                      <a:solidFill>
                        <a:srgbClr val="339966">
                          <a:alpha val="35001"/>
                        </a:srgbClr>
                      </a:solidFill>
                      <a:ln w="76200" cmpd="tri">
                        <a:solidFill>
                          <a:srgbClr val="3399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76400" y="5334000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These are the three </a:t>
            </a:r>
            <a:r>
              <a:rPr lang="en-US" sz="2800" b="1" dirty="0" smtClean="0"/>
              <a:t>Pythagorean Identities</a:t>
            </a:r>
            <a:endParaRPr lang="en-US" sz="2800" b="1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473306"/>
              </p:ext>
            </p:extLst>
          </p:nvPr>
        </p:nvGraphicFramePr>
        <p:xfrm>
          <a:off x="2590800" y="1524000"/>
          <a:ext cx="314960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45" name="Equation" r:id="rId3" imgW="1181100" imgH="241300" progId="Equation.DSMT4">
                  <p:embed/>
                </p:oleObj>
              </mc:Choice>
              <mc:Fallback>
                <p:oleObj name="Equation" r:id="rId3" imgW="11811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alphaModFix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524000"/>
                        <a:ext cx="3149600" cy="642938"/>
                      </a:xfrm>
                      <a:prstGeom prst="rect">
                        <a:avLst/>
                      </a:prstGeom>
                      <a:solidFill>
                        <a:srgbClr val="339966">
                          <a:alpha val="35001"/>
                        </a:srgbClr>
                      </a:solidFill>
                      <a:ln w="76200" cmpd="tri">
                        <a:solidFill>
                          <a:srgbClr val="3399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545015"/>
              </p:ext>
            </p:extLst>
          </p:nvPr>
        </p:nvGraphicFramePr>
        <p:xfrm>
          <a:off x="2574925" y="3886200"/>
          <a:ext cx="3182938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46" name="Equation" r:id="rId5" imgW="1193800" imgH="241300" progId="Equation.DSMT4">
                  <p:embed/>
                </p:oleObj>
              </mc:Choice>
              <mc:Fallback>
                <p:oleObj name="Equation" r:id="rId5" imgW="11938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alphaModFix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4925" y="3886200"/>
                        <a:ext cx="3182938" cy="644525"/>
                      </a:xfrm>
                      <a:prstGeom prst="rect">
                        <a:avLst/>
                      </a:prstGeom>
                      <a:solidFill>
                        <a:srgbClr val="339966">
                          <a:alpha val="35001"/>
                        </a:srgbClr>
                      </a:solidFill>
                      <a:ln w="76200" cmpd="tri">
                        <a:solidFill>
                          <a:srgbClr val="3399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280523"/>
              </p:ext>
            </p:extLst>
          </p:nvPr>
        </p:nvGraphicFramePr>
        <p:xfrm>
          <a:off x="2590800" y="2667000"/>
          <a:ext cx="314960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47" name="Equation" r:id="rId7" imgW="1181100" imgH="241300" progId="Equation.DSMT4">
                  <p:embed/>
                </p:oleObj>
              </mc:Choice>
              <mc:Fallback>
                <p:oleObj name="Equation" r:id="rId7" imgW="11811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alphaModFix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667000"/>
                        <a:ext cx="3149600" cy="642938"/>
                      </a:xfrm>
                      <a:prstGeom prst="rect">
                        <a:avLst/>
                      </a:prstGeom>
                      <a:solidFill>
                        <a:srgbClr val="339966">
                          <a:alpha val="35001"/>
                        </a:srgbClr>
                      </a:solidFill>
                      <a:ln w="76200" cmpd="tri">
                        <a:solidFill>
                          <a:srgbClr val="3399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05000" y="228600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These and the other identities on </a:t>
            </a:r>
            <a:r>
              <a:rPr lang="en-US" sz="2800" dirty="0" err="1" smtClean="0">
                <a:latin typeface="Times New Roman"/>
                <a:cs typeface="Times New Roman"/>
              </a:rPr>
              <a:t>Pg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2</a:t>
            </a:r>
            <a:r>
              <a:rPr lang="en-US" sz="2800" dirty="0" smtClean="0">
                <a:latin typeface="Times New Roman"/>
                <a:cs typeface="Times New Roman"/>
              </a:rPr>
              <a:t>1 and 22…</a:t>
            </a:r>
            <a:endParaRPr lang="en-US" sz="2800" b="1" dirty="0"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5029200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…will have to be memorized</a:t>
            </a:r>
            <a:endParaRPr lang="en-US" sz="28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040893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0"/>
            <a:ext cx="525256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62200" y="533400"/>
            <a:ext cx="4191000" cy="914400"/>
          </a:xfrm>
          <a:prstGeom prst="rect">
            <a:avLst/>
          </a:prstGeom>
          <a:solidFill>
            <a:schemeClr val="accent1">
              <a:alpha val="2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828800"/>
            <a:ext cx="8625979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62200" y="76200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Times New Roman"/>
                <a:cs typeface="Times New Roman"/>
              </a:rPr>
              <a:t>Pg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</a:rPr>
              <a:t>2</a:t>
            </a:r>
            <a:r>
              <a:rPr lang="en-US" sz="2800" dirty="0" smtClean="0">
                <a:latin typeface="Times New Roman"/>
                <a:cs typeface="Times New Roman"/>
              </a:rPr>
              <a:t>2 </a:t>
            </a:r>
            <a:r>
              <a:rPr lang="en-US" sz="2800" dirty="0" smtClean="0">
                <a:latin typeface="Times New Roman"/>
                <a:cs typeface="Times New Roman"/>
              </a:rPr>
              <a:t>is important as well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793183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572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Show that</a:t>
            </a:r>
            <a:endParaRPr lang="en-US" sz="32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9153305"/>
              </p:ext>
            </p:extLst>
          </p:nvPr>
        </p:nvGraphicFramePr>
        <p:xfrm>
          <a:off x="838200" y="1371600"/>
          <a:ext cx="3393621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98" name="Equation" r:id="rId3" imgW="1104840" imgH="177480" progId="Equation.3">
                  <p:embed/>
                </p:oleObj>
              </mc:Choice>
              <mc:Fallback>
                <p:oleObj name="Equation" r:id="rId3" imgW="1104840" imgH="177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371600"/>
                        <a:ext cx="3393621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29200" y="1371600"/>
            <a:ext cx="365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/>
                <a:cs typeface="Times New Roman"/>
              </a:rPr>
              <a:t>Rewrite in terms of sine and cosine</a:t>
            </a:r>
            <a:endParaRPr lang="en-US" sz="2800" dirty="0">
              <a:latin typeface="Times New Roman"/>
              <a:cs typeface="Times New Roman"/>
            </a:endParaRPr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073462"/>
              </p:ext>
            </p:extLst>
          </p:nvPr>
        </p:nvGraphicFramePr>
        <p:xfrm>
          <a:off x="762000" y="2514600"/>
          <a:ext cx="351155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99" name="Equation" r:id="rId5" imgW="1143000" imgH="393480" progId="Equation.3">
                  <p:embed/>
                </p:oleObj>
              </mc:Choice>
              <mc:Fallback>
                <p:oleObj name="Equation" r:id="rId5" imgW="11430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514600"/>
                        <a:ext cx="3511550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85800" y="2819400"/>
            <a:ext cx="2057400" cy="8382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8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5968327"/>
              </p:ext>
            </p:extLst>
          </p:nvPr>
        </p:nvGraphicFramePr>
        <p:xfrm>
          <a:off x="1828800" y="4648200"/>
          <a:ext cx="2497138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00" name="Equation" r:id="rId7" imgW="812520" imgH="177480" progId="Equation.3">
                  <p:embed/>
                </p:oleObj>
              </mc:Choice>
              <mc:Fallback>
                <p:oleObj name="Equation" r:id="rId7" imgW="812520" imgH="177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648200"/>
                        <a:ext cx="2497138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228600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These are proofs but not as rigorous.  Here are some tips on how you can approach them.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685800"/>
            <a:ext cx="8382000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i="1" dirty="0">
                <a:latin typeface="Times New Roman"/>
                <a:cs typeface="Times New Roman"/>
              </a:rPr>
              <a:t>Write everything in terms of sine and </a:t>
            </a:r>
            <a:r>
              <a:rPr lang="en-US" b="1" i="1" dirty="0" smtClean="0">
                <a:latin typeface="Times New Roman"/>
                <a:cs typeface="Times New Roman"/>
              </a:rPr>
              <a:t>cosine</a:t>
            </a:r>
          </a:p>
          <a:p>
            <a:endParaRPr lang="en-US" b="1" i="1" dirty="0">
              <a:latin typeface="Times New Roman"/>
              <a:cs typeface="Times New Roman"/>
            </a:endParaRPr>
          </a:p>
          <a:p>
            <a:endParaRPr lang="en-US" b="1" i="1" dirty="0">
              <a:latin typeface="Times New Roman"/>
              <a:cs typeface="Times New Roman"/>
            </a:endParaRPr>
          </a:p>
          <a:p>
            <a:endParaRPr lang="en-US" b="1" i="1" dirty="0" smtClean="0">
              <a:latin typeface="Times New Roman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en-US" b="1" i="1" dirty="0" smtClean="0">
                <a:latin typeface="Times New Roman"/>
                <a:cs typeface="Times New Roman"/>
              </a:rPr>
              <a:t>Look for squares </a:t>
            </a:r>
            <a:r>
              <a:rPr lang="en-US" dirty="0" smtClean="0">
                <a:latin typeface="Times New Roman"/>
                <a:cs typeface="Times New Roman"/>
              </a:rPr>
              <a:t>- Check for Pythagorean Identity substitutions (squared trig functions).  If a direct substitution is there, use it.</a:t>
            </a: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en-US" b="1" i="1" dirty="0" smtClean="0">
                <a:latin typeface="Times New Roman"/>
                <a:cs typeface="Times New Roman"/>
              </a:rPr>
              <a:t>Parentheses</a:t>
            </a:r>
            <a:r>
              <a:rPr lang="en-US" dirty="0" smtClean="0">
                <a:latin typeface="Times New Roman"/>
                <a:cs typeface="Times New Roman"/>
              </a:rPr>
              <a:t> - Distribute if parentheses get in the way.  Factor if parentheses can be helpful</a:t>
            </a: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en-US" b="1" i="1" dirty="0" smtClean="0">
                <a:latin typeface="Times New Roman"/>
                <a:cs typeface="Times New Roman"/>
              </a:rPr>
              <a:t>Common Denominators </a:t>
            </a:r>
            <a:r>
              <a:rPr lang="en-US" dirty="0" smtClean="0">
                <a:latin typeface="Times New Roman"/>
                <a:cs typeface="Times New Roman"/>
              </a:rPr>
              <a:t>- If you have fractions that need to be added or subtracted, look for common denominators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7431346"/>
              </p:ext>
            </p:extLst>
          </p:nvPr>
        </p:nvGraphicFramePr>
        <p:xfrm>
          <a:off x="762000" y="2376586"/>
          <a:ext cx="6816436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77" name="Equation" r:id="rId3" imgW="3124200" imgH="419100" progId="Equation.DSMT4">
                  <p:embed/>
                </p:oleObj>
              </mc:Choice>
              <mc:Fallback>
                <p:oleObj name="Equation" r:id="rId3" imgW="31242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2376586"/>
                        <a:ext cx="6816436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0268947"/>
              </p:ext>
            </p:extLst>
          </p:nvPr>
        </p:nvGraphicFramePr>
        <p:xfrm>
          <a:off x="714375" y="4287936"/>
          <a:ext cx="7065963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78" name="Equation" r:id="rId5" imgW="3238500" imgH="203200" progId="Equation.DSMT4">
                  <p:embed/>
                </p:oleObj>
              </mc:Choice>
              <mc:Fallback>
                <p:oleObj name="Equation" r:id="rId5" imgW="3238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4375" y="4287936"/>
                        <a:ext cx="7065963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2399149"/>
              </p:ext>
            </p:extLst>
          </p:nvPr>
        </p:nvGraphicFramePr>
        <p:xfrm>
          <a:off x="685800" y="5729386"/>
          <a:ext cx="8170863" cy="773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79" name="Equation" r:id="rId7" imgW="4559300" imgH="431800" progId="Equation.DSMT4">
                  <p:embed/>
                </p:oleObj>
              </mc:Choice>
              <mc:Fallback>
                <p:oleObj name="Equation" r:id="rId7" imgW="45593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5800" y="5729386"/>
                        <a:ext cx="8170863" cy="7734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10668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This often works though not always.  Still, it can be a good way to start as you saw in the first example.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76600" y="2376586"/>
            <a:ext cx="213360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0200" y="2452786"/>
            <a:ext cx="213360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05200" y="4052986"/>
            <a:ext cx="312420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629400" y="3976786"/>
            <a:ext cx="190500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14600" y="5729386"/>
            <a:ext cx="312420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638800" y="5653186"/>
            <a:ext cx="182880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467600" y="5729386"/>
            <a:ext cx="144780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1268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uiExpand="1" build="allAtOnce"/>
      <p:bldP spid="8" grpId="0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572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Show that</a:t>
            </a:r>
            <a:endParaRPr lang="en-US" sz="3200" dirty="0">
              <a:latin typeface="Times New Roman"/>
              <a:cs typeface="Times New Roman"/>
            </a:endParaRPr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5067411"/>
              </p:ext>
            </p:extLst>
          </p:nvPr>
        </p:nvGraphicFramePr>
        <p:xfrm>
          <a:off x="1135063" y="2482850"/>
          <a:ext cx="2613025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23" name="Equation" r:id="rId3" imgW="850680" imgH="761760" progId="Equation.3">
                  <p:embed/>
                </p:oleObj>
              </mc:Choice>
              <mc:Fallback>
                <p:oleObj name="Equation" r:id="rId3" imgW="850680" imgH="7617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063" y="2482850"/>
                        <a:ext cx="2613025" cy="2341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600843"/>
              </p:ext>
            </p:extLst>
          </p:nvPr>
        </p:nvGraphicFramePr>
        <p:xfrm>
          <a:off x="1238250" y="5268913"/>
          <a:ext cx="2457450" cy="128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24" name="Equation" r:id="rId5" imgW="800100" imgH="419100" progId="Equation.DSMT4">
                  <p:embed/>
                </p:oleObj>
              </mc:Choice>
              <mc:Fallback>
                <p:oleObj name="Equation" r:id="rId5" imgW="800100" imgH="419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0" y="5268913"/>
                        <a:ext cx="2457450" cy="1287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591260"/>
              </p:ext>
            </p:extLst>
          </p:nvPr>
        </p:nvGraphicFramePr>
        <p:xfrm>
          <a:off x="1344613" y="1143000"/>
          <a:ext cx="2497137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25" name="Equation" r:id="rId7" imgW="812520" imgH="393480" progId="Equation.3">
                  <p:embed/>
                </p:oleObj>
              </mc:Choice>
              <mc:Fallback>
                <p:oleObj name="Equation" r:id="rId7" imgW="81252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4613" y="1143000"/>
                        <a:ext cx="2497137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572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Show that</a:t>
            </a:r>
            <a:endParaRPr lang="en-US" sz="3200" dirty="0">
              <a:latin typeface="Times New Roman"/>
              <a:cs typeface="Times New Roman"/>
            </a:endParaRPr>
          </a:p>
        </p:txBody>
      </p:sp>
      <p:graphicFrame>
        <p:nvGraphicFramePr>
          <p:cNvPr id="3584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8256435"/>
              </p:ext>
            </p:extLst>
          </p:nvPr>
        </p:nvGraphicFramePr>
        <p:xfrm>
          <a:off x="388938" y="1395413"/>
          <a:ext cx="4408487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03" name="Equation" r:id="rId3" imgW="1434960" imgH="228600" progId="Equation.3">
                  <p:embed/>
                </p:oleObj>
              </mc:Choice>
              <mc:Fallback>
                <p:oleObj name="Equation" r:id="rId3" imgW="143496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8" y="1395413"/>
                        <a:ext cx="4408487" cy="703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57800" y="14478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/>
                <a:cs typeface="Times New Roman"/>
              </a:rPr>
              <a:t>Notice the identity first</a:t>
            </a:r>
            <a:endParaRPr lang="en-US" sz="2800" dirty="0">
              <a:latin typeface="Times New Roman"/>
              <a:cs typeface="Times New Roman"/>
            </a:endParaRPr>
          </a:p>
        </p:txBody>
      </p:sp>
      <p:graphicFrame>
        <p:nvGraphicFramePr>
          <p:cNvPr id="3686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7934364"/>
              </p:ext>
            </p:extLst>
          </p:nvPr>
        </p:nvGraphicFramePr>
        <p:xfrm>
          <a:off x="674688" y="2667000"/>
          <a:ext cx="38623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04" name="Equation" r:id="rId5" imgW="1257120" imgH="228600" progId="Equation.3">
                  <p:embed/>
                </p:oleObj>
              </mc:Choice>
              <mc:Fallback>
                <p:oleObj name="Equation" r:id="rId5" imgW="125712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688" y="2667000"/>
                        <a:ext cx="3862387" cy="703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423137"/>
              </p:ext>
            </p:extLst>
          </p:nvPr>
        </p:nvGraphicFramePr>
        <p:xfrm>
          <a:off x="792163" y="3784600"/>
          <a:ext cx="3629025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05" name="Equation" r:id="rId7" imgW="1180800" imgH="393480" progId="Equation.3">
                  <p:embed/>
                </p:oleObj>
              </mc:Choice>
              <mc:Fallback>
                <p:oleObj name="Equation" r:id="rId7" imgW="118080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3784600"/>
                        <a:ext cx="3629025" cy="1211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762000" y="4114800"/>
            <a:ext cx="990600" cy="381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86000" y="4495800"/>
            <a:ext cx="304800" cy="152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87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610402"/>
              </p:ext>
            </p:extLst>
          </p:nvPr>
        </p:nvGraphicFramePr>
        <p:xfrm>
          <a:off x="1327150" y="5410200"/>
          <a:ext cx="2497138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06" name="Equation" r:id="rId9" imgW="812520" imgH="393480" progId="Equation.3">
                  <p:embed/>
                </p:oleObj>
              </mc:Choice>
              <mc:Fallback>
                <p:oleObj name="Equation" r:id="rId9" imgW="81252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7150" y="5410200"/>
                        <a:ext cx="2497138" cy="1211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chemeClr val="accent1"/>
            </a:gs>
            <a:gs pos="49000">
              <a:schemeClr val="accent1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78676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208</Words>
  <Application>Microsoft Macintosh PowerPoint</Application>
  <PresentationFormat>On-screen Show (4:3)</PresentationFormat>
  <Paragraphs>37</Paragraphs>
  <Slides>14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Sacred Heart Cathedral Prep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bmurphy</dc:creator>
  <cp:lastModifiedBy>Brian Murphy</cp:lastModifiedBy>
  <cp:revision>96</cp:revision>
  <dcterms:created xsi:type="dcterms:W3CDTF">2010-06-15T18:25:41Z</dcterms:created>
  <dcterms:modified xsi:type="dcterms:W3CDTF">2016-05-11T23:48:17Z</dcterms:modified>
</cp:coreProperties>
</file>