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notesSlides/notesSlide5.xml" ContentType="application/vnd.openxmlformats-officedocument.presentationml.notesSlide+xml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notesSlides/notesSlide6.xml" ContentType="application/vnd.openxmlformats-officedocument.presentationml.notesSlide+xml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notesSlides/notesSlide7.xml" ContentType="application/vnd.openxmlformats-officedocument.presentationml.notesSlide+xml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embeddings/oleObject77.bin" ContentType="application/vnd.openxmlformats-officedocument.oleObject"/>
  <Override PartName="/ppt/embeddings/oleObject78.bin" ContentType="application/vnd.openxmlformats-officedocument.oleObject"/>
  <Override PartName="/ppt/embeddings/oleObject79.bin" ContentType="application/vnd.openxmlformats-officedocument.oleObject"/>
  <Override PartName="/ppt/embeddings/oleObject80.bin" ContentType="application/vnd.openxmlformats-officedocument.oleObject"/>
  <Override PartName="/ppt/embeddings/oleObject81.bin" ContentType="application/vnd.openxmlformats-officedocument.oleObject"/>
  <Override PartName="/ppt/embeddings/oleObject82.bin" ContentType="application/vnd.openxmlformats-officedocument.oleObject"/>
  <Override PartName="/ppt/embeddings/oleObject83.bin" ContentType="application/vnd.openxmlformats-officedocument.oleObject"/>
  <Override PartName="/ppt/embeddings/oleObject84.bin" ContentType="application/vnd.openxmlformats-officedocument.oleObject"/>
  <Override PartName="/ppt/embeddings/oleObject85.bin" ContentType="application/vnd.openxmlformats-officedocument.oleObject"/>
  <Override PartName="/ppt/embeddings/oleObject86.bin" ContentType="application/vnd.openxmlformats-officedocument.oleObject"/>
  <Override PartName="/ppt/embeddings/oleObject87.bin" ContentType="application/vnd.openxmlformats-officedocument.oleObject"/>
  <Override PartName="/ppt/embeddings/oleObject88.bin" ContentType="application/vnd.openxmlformats-officedocument.oleObject"/>
  <Override PartName="/ppt/embeddings/oleObject89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0" r:id="rId3"/>
    <p:sldId id="257" r:id="rId4"/>
    <p:sldId id="263" r:id="rId5"/>
    <p:sldId id="267" r:id="rId6"/>
    <p:sldId id="268" r:id="rId7"/>
    <p:sldId id="269" r:id="rId8"/>
    <p:sldId id="258" r:id="rId9"/>
    <p:sldId id="266" r:id="rId10"/>
    <p:sldId id="259" r:id="rId11"/>
    <p:sldId id="265" r:id="rId12"/>
    <p:sldId id="262" r:id="rId13"/>
    <p:sldId id="260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8" d="100"/>
          <a:sy n="108" d="100"/>
        </p:scale>
        <p:origin x="-1064" y="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wmf"/><Relationship Id="rId12" Type="http://schemas.openxmlformats.org/officeDocument/2006/relationships/image" Target="../media/image12.wmf"/><Relationship Id="rId13" Type="http://schemas.openxmlformats.org/officeDocument/2006/relationships/image" Target="../media/image13.wmf"/><Relationship Id="rId14" Type="http://schemas.openxmlformats.org/officeDocument/2006/relationships/image" Target="../media/image14.wmf"/><Relationship Id="rId15" Type="http://schemas.openxmlformats.org/officeDocument/2006/relationships/image" Target="../media/image15.wmf"/><Relationship Id="rId16" Type="http://schemas.openxmlformats.org/officeDocument/2006/relationships/image" Target="../media/image16.wmf"/><Relationship Id="rId17" Type="http://schemas.openxmlformats.org/officeDocument/2006/relationships/image" Target="../media/image17.wmf"/><Relationship Id="rId18" Type="http://schemas.openxmlformats.org/officeDocument/2006/relationships/image" Target="../media/image18.wmf"/><Relationship Id="rId1" Type="http://schemas.openxmlformats.org/officeDocument/2006/relationships/image" Target="../media/image1.wmf"/><Relationship Id="rId2" Type="http://schemas.openxmlformats.org/officeDocument/2006/relationships/image" Target="../media/image2.wmf"/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5" Type="http://schemas.openxmlformats.org/officeDocument/2006/relationships/image" Target="../media/image5.wmf"/><Relationship Id="rId6" Type="http://schemas.openxmlformats.org/officeDocument/2006/relationships/image" Target="../media/image6.wmf"/><Relationship Id="rId7" Type="http://schemas.openxmlformats.org/officeDocument/2006/relationships/image" Target="../media/image7.wmf"/><Relationship Id="rId8" Type="http://schemas.openxmlformats.org/officeDocument/2006/relationships/image" Target="../media/image8.wmf"/><Relationship Id="rId9" Type="http://schemas.openxmlformats.org/officeDocument/2006/relationships/image" Target="../media/image9.wmf"/><Relationship Id="rId10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Relationship Id="rId2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Relationship Id="rId2" Type="http://schemas.openxmlformats.org/officeDocument/2006/relationships/image" Target="../media/image23.wmf"/><Relationship Id="rId3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Relationship Id="rId2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4" Type="http://schemas.openxmlformats.org/officeDocument/2006/relationships/image" Target="../media/image29.emf"/><Relationship Id="rId5" Type="http://schemas.openxmlformats.org/officeDocument/2006/relationships/image" Target="../media/image30.wmf"/><Relationship Id="rId1" Type="http://schemas.openxmlformats.org/officeDocument/2006/relationships/image" Target="../media/image26.emf"/><Relationship Id="rId2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Relationship Id="rId2" Type="http://schemas.openxmlformats.org/officeDocument/2006/relationships/image" Target="../media/image32.wmf"/><Relationship Id="rId3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39.wmf"/><Relationship Id="rId5" Type="http://schemas.openxmlformats.org/officeDocument/2006/relationships/image" Target="../media/image40.wmf"/><Relationship Id="rId1" Type="http://schemas.openxmlformats.org/officeDocument/2006/relationships/image" Target="../media/image36.wmf"/><Relationship Id="rId2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wmf"/><Relationship Id="rId5" Type="http://schemas.openxmlformats.org/officeDocument/2006/relationships/image" Target="../media/image46.emf"/><Relationship Id="rId1" Type="http://schemas.openxmlformats.org/officeDocument/2006/relationships/image" Target="../media/image42.emf"/><Relationship Id="rId2" Type="http://schemas.openxmlformats.org/officeDocument/2006/relationships/image" Target="../media/image43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4" Type="http://schemas.openxmlformats.org/officeDocument/2006/relationships/image" Target="../media/image51.emf"/><Relationship Id="rId5" Type="http://schemas.openxmlformats.org/officeDocument/2006/relationships/image" Target="../media/image52.wmf"/><Relationship Id="rId1" Type="http://schemas.openxmlformats.org/officeDocument/2006/relationships/image" Target="../media/image48.emf"/><Relationship Id="rId2" Type="http://schemas.openxmlformats.org/officeDocument/2006/relationships/image" Target="../media/image49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4" Type="http://schemas.openxmlformats.org/officeDocument/2006/relationships/image" Target="../media/image57.emf"/><Relationship Id="rId5" Type="http://schemas.openxmlformats.org/officeDocument/2006/relationships/image" Target="../media/image58.wmf"/><Relationship Id="rId1" Type="http://schemas.openxmlformats.org/officeDocument/2006/relationships/image" Target="../media/image54.emf"/><Relationship Id="rId2" Type="http://schemas.openxmlformats.org/officeDocument/2006/relationships/image" Target="../media/image55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63.emf"/><Relationship Id="rId5" Type="http://schemas.openxmlformats.org/officeDocument/2006/relationships/image" Target="../media/image64.emf"/><Relationship Id="rId1" Type="http://schemas.openxmlformats.org/officeDocument/2006/relationships/image" Target="../media/image60.emf"/><Relationship Id="rId2" Type="http://schemas.openxmlformats.org/officeDocument/2006/relationships/image" Target="../media/image6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BD8EB-56AB-4C61-A130-9495732A00CC}" type="datetimeFigureOut">
              <a:rPr lang="en-US" smtClean="0"/>
              <a:t>4/4/16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6A8CB-02AD-4ED7-AD63-0DC3E0D94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6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sure all vertices and connectors are lined up better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6A8CB-02AD-4ED7-AD63-0DC3E0D94C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10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sure all vertices and connectors are lined up better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6A8CB-02AD-4ED7-AD63-0DC3E0D94C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10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sure all vertices and connectors are lined up better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6A8CB-02AD-4ED7-AD63-0DC3E0D94C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10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sure all vertices and connectors are lined up better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6A8CB-02AD-4ED7-AD63-0DC3E0D94C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10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sure all vertices and connectors are lined up better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6A8CB-02AD-4ED7-AD63-0DC3E0D94C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10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r>
              <a:rPr lang="en-US" baseline="0" dirty="0" smtClean="0"/>
              <a:t> t</a:t>
            </a:r>
            <a:r>
              <a:rPr lang="en-US" dirty="0" smtClean="0"/>
              <a:t>he difference between an ‘arc’ and an</a:t>
            </a:r>
            <a:r>
              <a:rPr lang="en-US" baseline="0" dirty="0" smtClean="0"/>
              <a:t> ‘arc length’.  Use </a:t>
            </a:r>
            <a:r>
              <a:rPr lang="en-US" baseline="0" dirty="0" err="1" smtClean="0"/>
              <a:t>winplot</a:t>
            </a:r>
            <a:r>
              <a:rPr lang="en-US" baseline="0" dirty="0" smtClean="0"/>
              <a:t> images with different colors to signify </a:t>
            </a:r>
            <a:r>
              <a:rPr lang="en-US" baseline="0" smtClean="0"/>
              <a:t>arc lengths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6A8CB-02AD-4ED7-AD63-0DC3E0D94C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49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6A8CB-02AD-4ED7-AD63-0DC3E0D94C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49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7F39-1443-461E-A40E-2C358BB7A715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7268-CF3B-46BB-BBD7-ADA4A9192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60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7F39-1443-461E-A40E-2C358BB7A715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7268-CF3B-46BB-BBD7-ADA4A9192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09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7F39-1443-461E-A40E-2C358BB7A715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7268-CF3B-46BB-BBD7-ADA4A9192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0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7F39-1443-461E-A40E-2C358BB7A715}" type="datetimeFigureOut">
              <a:rPr lang="en-US" smtClean="0"/>
              <a:t>4/4/16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7268-CF3B-46BB-BBD7-ADA4A9192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43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7F39-1443-461E-A40E-2C358BB7A715}" type="datetimeFigureOut">
              <a:rPr lang="en-US" smtClean="0"/>
              <a:t>4/4/16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7268-CF3B-46BB-BBD7-ADA4A9192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7F39-1443-461E-A40E-2C358BB7A715}" type="datetimeFigureOut">
              <a:rPr lang="en-US" smtClean="0"/>
              <a:t>4/4/16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7268-CF3B-46BB-BBD7-ADA4A9192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223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7F39-1443-461E-A40E-2C358BB7A715}" type="datetimeFigureOut">
              <a:rPr lang="en-US" smtClean="0"/>
              <a:t>4/4/16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7268-CF3B-46BB-BBD7-ADA4A9192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71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7F39-1443-461E-A40E-2C358BB7A715}" type="datetimeFigureOut">
              <a:rPr lang="en-US" smtClean="0"/>
              <a:t>4/4/16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7268-CF3B-46BB-BBD7-ADA4A9192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79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7F39-1443-461E-A40E-2C358BB7A715}" type="datetimeFigureOut">
              <a:rPr lang="en-US" smtClean="0"/>
              <a:t>4/4/16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7268-CF3B-46BB-BBD7-ADA4A9192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54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7F39-1443-461E-A40E-2C358BB7A715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7268-CF3B-46BB-BBD7-ADA4A9192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35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7F39-1443-461E-A40E-2C358BB7A715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7268-CF3B-46BB-BBD7-ADA4A9192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92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B7F39-1443-461E-A40E-2C358BB7A715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37268-CF3B-46BB-BBD7-ADA4A9192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79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0" Type="http://schemas.openxmlformats.org/officeDocument/2006/relationships/oleObject" Target="../embeddings/oleObject9.bin"/><Relationship Id="rId21" Type="http://schemas.openxmlformats.org/officeDocument/2006/relationships/image" Target="../media/image9.wmf"/><Relationship Id="rId22" Type="http://schemas.openxmlformats.org/officeDocument/2006/relationships/oleObject" Target="../embeddings/oleObject10.bin"/><Relationship Id="rId23" Type="http://schemas.openxmlformats.org/officeDocument/2006/relationships/image" Target="../media/image10.wmf"/><Relationship Id="rId24" Type="http://schemas.openxmlformats.org/officeDocument/2006/relationships/oleObject" Target="../embeddings/oleObject11.bin"/><Relationship Id="rId25" Type="http://schemas.openxmlformats.org/officeDocument/2006/relationships/image" Target="../media/image11.wmf"/><Relationship Id="rId26" Type="http://schemas.openxmlformats.org/officeDocument/2006/relationships/oleObject" Target="../embeddings/oleObject12.bin"/><Relationship Id="rId27" Type="http://schemas.openxmlformats.org/officeDocument/2006/relationships/image" Target="../media/image12.wmf"/><Relationship Id="rId28" Type="http://schemas.openxmlformats.org/officeDocument/2006/relationships/oleObject" Target="../embeddings/oleObject13.bin"/><Relationship Id="rId29" Type="http://schemas.openxmlformats.org/officeDocument/2006/relationships/oleObject" Target="../embeddings/oleObject14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wmf"/><Relationship Id="rId30" Type="http://schemas.openxmlformats.org/officeDocument/2006/relationships/image" Target="../media/image13.wmf"/><Relationship Id="rId31" Type="http://schemas.openxmlformats.org/officeDocument/2006/relationships/oleObject" Target="../embeddings/oleObject15.bin"/><Relationship Id="rId32" Type="http://schemas.openxmlformats.org/officeDocument/2006/relationships/image" Target="../media/image14.wmf"/><Relationship Id="rId9" Type="http://schemas.openxmlformats.org/officeDocument/2006/relationships/image" Target="../media/image3.w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2.wmf"/><Relationship Id="rId8" Type="http://schemas.openxmlformats.org/officeDocument/2006/relationships/oleObject" Target="../embeddings/oleObject3.bin"/><Relationship Id="rId33" Type="http://schemas.openxmlformats.org/officeDocument/2006/relationships/oleObject" Target="../embeddings/oleObject16.bin"/><Relationship Id="rId34" Type="http://schemas.openxmlformats.org/officeDocument/2006/relationships/image" Target="../media/image15.wmf"/><Relationship Id="rId35" Type="http://schemas.openxmlformats.org/officeDocument/2006/relationships/oleObject" Target="../embeddings/oleObject17.bin"/><Relationship Id="rId36" Type="http://schemas.openxmlformats.org/officeDocument/2006/relationships/image" Target="../media/image16.wmf"/><Relationship Id="rId10" Type="http://schemas.openxmlformats.org/officeDocument/2006/relationships/oleObject" Target="../embeddings/oleObject4.bin"/><Relationship Id="rId11" Type="http://schemas.openxmlformats.org/officeDocument/2006/relationships/image" Target="../media/image4.w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5.wmf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6.wmf"/><Relationship Id="rId16" Type="http://schemas.openxmlformats.org/officeDocument/2006/relationships/oleObject" Target="../embeddings/oleObject7.bin"/><Relationship Id="rId17" Type="http://schemas.openxmlformats.org/officeDocument/2006/relationships/image" Target="../media/image7.wmf"/><Relationship Id="rId18" Type="http://schemas.openxmlformats.org/officeDocument/2006/relationships/oleObject" Target="../embeddings/oleObject8.bin"/><Relationship Id="rId19" Type="http://schemas.openxmlformats.org/officeDocument/2006/relationships/image" Target="../media/image8.wmf"/><Relationship Id="rId37" Type="http://schemas.openxmlformats.org/officeDocument/2006/relationships/oleObject" Target="../embeddings/oleObject18.bin"/><Relationship Id="rId38" Type="http://schemas.openxmlformats.org/officeDocument/2006/relationships/image" Target="../media/image17.wmf"/><Relationship Id="rId39" Type="http://schemas.openxmlformats.org/officeDocument/2006/relationships/oleObject" Target="../embeddings/oleObject19.bin"/><Relationship Id="rId40" Type="http://schemas.openxmlformats.org/officeDocument/2006/relationships/image" Target="../media/image18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gif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.bin"/><Relationship Id="rId20" Type="http://schemas.openxmlformats.org/officeDocument/2006/relationships/oleObject" Target="../embeddings/oleObject34.bin"/><Relationship Id="rId21" Type="http://schemas.openxmlformats.org/officeDocument/2006/relationships/oleObject" Target="../embeddings/oleObject35.bin"/><Relationship Id="rId22" Type="http://schemas.openxmlformats.org/officeDocument/2006/relationships/oleObject" Target="../embeddings/oleObject36.bin"/><Relationship Id="rId23" Type="http://schemas.openxmlformats.org/officeDocument/2006/relationships/oleObject" Target="../embeddings/oleObject37.bin"/><Relationship Id="rId24" Type="http://schemas.openxmlformats.org/officeDocument/2006/relationships/oleObject" Target="../embeddings/oleObject38.bin"/><Relationship Id="rId25" Type="http://schemas.openxmlformats.org/officeDocument/2006/relationships/image" Target="../media/image22.wmf"/><Relationship Id="rId10" Type="http://schemas.openxmlformats.org/officeDocument/2006/relationships/oleObject" Target="../embeddings/oleObject24.bin"/><Relationship Id="rId11" Type="http://schemas.openxmlformats.org/officeDocument/2006/relationships/oleObject" Target="../embeddings/oleObject25.bin"/><Relationship Id="rId12" Type="http://schemas.openxmlformats.org/officeDocument/2006/relationships/oleObject" Target="../embeddings/oleObject26.bin"/><Relationship Id="rId13" Type="http://schemas.openxmlformats.org/officeDocument/2006/relationships/oleObject" Target="../embeddings/oleObject27.bin"/><Relationship Id="rId14" Type="http://schemas.openxmlformats.org/officeDocument/2006/relationships/oleObject" Target="../embeddings/oleObject28.bin"/><Relationship Id="rId15" Type="http://schemas.openxmlformats.org/officeDocument/2006/relationships/oleObject" Target="../embeddings/oleObject29.bin"/><Relationship Id="rId16" Type="http://schemas.openxmlformats.org/officeDocument/2006/relationships/oleObject" Target="../embeddings/oleObject30.bin"/><Relationship Id="rId17" Type="http://schemas.openxmlformats.org/officeDocument/2006/relationships/oleObject" Target="../embeddings/oleObject31.bin"/><Relationship Id="rId18" Type="http://schemas.openxmlformats.org/officeDocument/2006/relationships/oleObject" Target="../embeddings/oleObject32.bin"/><Relationship Id="rId19" Type="http://schemas.openxmlformats.org/officeDocument/2006/relationships/oleObject" Target="../embeddings/oleObject33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0.gif"/><Relationship Id="rId5" Type="http://schemas.openxmlformats.org/officeDocument/2006/relationships/oleObject" Target="../embeddings/oleObject20.bin"/><Relationship Id="rId6" Type="http://schemas.openxmlformats.org/officeDocument/2006/relationships/image" Target="../media/image21.wmf"/><Relationship Id="rId7" Type="http://schemas.openxmlformats.org/officeDocument/2006/relationships/oleObject" Target="../embeddings/oleObject21.bin"/><Relationship Id="rId8" Type="http://schemas.openxmlformats.org/officeDocument/2006/relationships/oleObject" Target="../embeddings/oleObject2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gif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2.bin"/><Relationship Id="rId20" Type="http://schemas.openxmlformats.org/officeDocument/2006/relationships/oleObject" Target="../embeddings/oleObject52.bin"/><Relationship Id="rId21" Type="http://schemas.openxmlformats.org/officeDocument/2006/relationships/image" Target="../media/image24.wmf"/><Relationship Id="rId10" Type="http://schemas.openxmlformats.org/officeDocument/2006/relationships/oleObject" Target="../embeddings/oleObject43.bin"/><Relationship Id="rId11" Type="http://schemas.openxmlformats.org/officeDocument/2006/relationships/oleObject" Target="../embeddings/oleObject44.bin"/><Relationship Id="rId12" Type="http://schemas.openxmlformats.org/officeDocument/2006/relationships/oleObject" Target="../embeddings/oleObject45.bin"/><Relationship Id="rId13" Type="http://schemas.openxmlformats.org/officeDocument/2006/relationships/oleObject" Target="../embeddings/oleObject46.bin"/><Relationship Id="rId14" Type="http://schemas.openxmlformats.org/officeDocument/2006/relationships/oleObject" Target="../embeddings/oleObject47.bin"/><Relationship Id="rId15" Type="http://schemas.openxmlformats.org/officeDocument/2006/relationships/oleObject" Target="../embeddings/oleObject48.bin"/><Relationship Id="rId16" Type="http://schemas.openxmlformats.org/officeDocument/2006/relationships/oleObject" Target="../embeddings/oleObject49.bin"/><Relationship Id="rId17" Type="http://schemas.openxmlformats.org/officeDocument/2006/relationships/oleObject" Target="../embeddings/oleObject50.bin"/><Relationship Id="rId18" Type="http://schemas.openxmlformats.org/officeDocument/2006/relationships/oleObject" Target="../embeddings/oleObject51.bin"/><Relationship Id="rId19" Type="http://schemas.openxmlformats.org/officeDocument/2006/relationships/image" Target="../media/image23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20.gif"/><Relationship Id="rId5" Type="http://schemas.openxmlformats.org/officeDocument/2006/relationships/oleObject" Target="../embeddings/oleObject39.bin"/><Relationship Id="rId6" Type="http://schemas.openxmlformats.org/officeDocument/2006/relationships/image" Target="../media/image21.wmf"/><Relationship Id="rId7" Type="http://schemas.openxmlformats.org/officeDocument/2006/relationships/oleObject" Target="../embeddings/oleObject40.bin"/><Relationship Id="rId8" Type="http://schemas.openxmlformats.org/officeDocument/2006/relationships/oleObject" Target="../embeddings/oleObject4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20.gif"/><Relationship Id="rId5" Type="http://schemas.openxmlformats.org/officeDocument/2006/relationships/oleObject" Target="../embeddings/oleObject53.bin"/><Relationship Id="rId6" Type="http://schemas.openxmlformats.org/officeDocument/2006/relationships/image" Target="../media/image25.wmf"/><Relationship Id="rId7" Type="http://schemas.openxmlformats.org/officeDocument/2006/relationships/oleObject" Target="../embeddings/oleObject54.bin"/><Relationship Id="rId8" Type="http://schemas.openxmlformats.org/officeDocument/2006/relationships/image" Target="../media/image22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8.bin"/><Relationship Id="rId12" Type="http://schemas.openxmlformats.org/officeDocument/2006/relationships/image" Target="../media/image29.emf"/><Relationship Id="rId13" Type="http://schemas.openxmlformats.org/officeDocument/2006/relationships/oleObject" Target="../embeddings/oleObject59.bin"/><Relationship Id="rId14" Type="http://schemas.openxmlformats.org/officeDocument/2006/relationships/oleObject" Target="../embeddings/oleObject60.bin"/><Relationship Id="rId15" Type="http://schemas.openxmlformats.org/officeDocument/2006/relationships/image" Target="../media/image30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1.emf"/><Relationship Id="rId5" Type="http://schemas.openxmlformats.org/officeDocument/2006/relationships/oleObject" Target="../embeddings/oleObject55.bin"/><Relationship Id="rId6" Type="http://schemas.openxmlformats.org/officeDocument/2006/relationships/image" Target="../media/image26.emf"/><Relationship Id="rId7" Type="http://schemas.openxmlformats.org/officeDocument/2006/relationships/oleObject" Target="../embeddings/oleObject56.bin"/><Relationship Id="rId8" Type="http://schemas.openxmlformats.org/officeDocument/2006/relationships/image" Target="../media/image27.wmf"/><Relationship Id="rId9" Type="http://schemas.openxmlformats.org/officeDocument/2006/relationships/oleObject" Target="../embeddings/oleObject57.bin"/><Relationship Id="rId10" Type="http://schemas.openxmlformats.org/officeDocument/2006/relationships/image" Target="../media/image28.wmf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4.bin"/><Relationship Id="rId12" Type="http://schemas.openxmlformats.org/officeDocument/2006/relationships/image" Target="../media/image33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4.emf"/><Relationship Id="rId5" Type="http://schemas.openxmlformats.org/officeDocument/2006/relationships/image" Target="../media/image35.emf"/><Relationship Id="rId6" Type="http://schemas.openxmlformats.org/officeDocument/2006/relationships/oleObject" Target="../embeddings/oleObject61.bin"/><Relationship Id="rId7" Type="http://schemas.openxmlformats.org/officeDocument/2006/relationships/image" Target="../media/image28.wmf"/><Relationship Id="rId8" Type="http://schemas.openxmlformats.org/officeDocument/2006/relationships/oleObject" Target="../embeddings/oleObject62.bin"/><Relationship Id="rId9" Type="http://schemas.openxmlformats.org/officeDocument/2006/relationships/oleObject" Target="../embeddings/oleObject63.bin"/><Relationship Id="rId10" Type="http://schemas.openxmlformats.org/officeDocument/2006/relationships/image" Target="../media/image32.wmf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wmf"/><Relationship Id="rId12" Type="http://schemas.openxmlformats.org/officeDocument/2006/relationships/oleObject" Target="../embeddings/oleObject69.bin"/><Relationship Id="rId13" Type="http://schemas.openxmlformats.org/officeDocument/2006/relationships/image" Target="../media/image40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41.emf"/><Relationship Id="rId4" Type="http://schemas.openxmlformats.org/officeDocument/2006/relationships/oleObject" Target="../embeddings/oleObject65.bin"/><Relationship Id="rId5" Type="http://schemas.openxmlformats.org/officeDocument/2006/relationships/image" Target="../media/image36.wmf"/><Relationship Id="rId6" Type="http://schemas.openxmlformats.org/officeDocument/2006/relationships/oleObject" Target="../embeddings/oleObject66.bin"/><Relationship Id="rId7" Type="http://schemas.openxmlformats.org/officeDocument/2006/relationships/image" Target="../media/image37.wmf"/><Relationship Id="rId8" Type="http://schemas.openxmlformats.org/officeDocument/2006/relationships/oleObject" Target="../embeddings/oleObject67.bin"/><Relationship Id="rId9" Type="http://schemas.openxmlformats.org/officeDocument/2006/relationships/image" Target="../media/image38.emf"/><Relationship Id="rId10" Type="http://schemas.openxmlformats.org/officeDocument/2006/relationships/oleObject" Target="../embeddings/oleObject68.bin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5.wmf"/><Relationship Id="rId12" Type="http://schemas.openxmlformats.org/officeDocument/2006/relationships/oleObject" Target="../embeddings/oleObject74.bin"/><Relationship Id="rId13" Type="http://schemas.openxmlformats.org/officeDocument/2006/relationships/image" Target="../media/image46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47.emf"/><Relationship Id="rId4" Type="http://schemas.openxmlformats.org/officeDocument/2006/relationships/oleObject" Target="../embeddings/oleObject70.bin"/><Relationship Id="rId5" Type="http://schemas.openxmlformats.org/officeDocument/2006/relationships/image" Target="../media/image42.emf"/><Relationship Id="rId6" Type="http://schemas.openxmlformats.org/officeDocument/2006/relationships/oleObject" Target="../embeddings/oleObject71.bin"/><Relationship Id="rId7" Type="http://schemas.openxmlformats.org/officeDocument/2006/relationships/image" Target="../media/image43.emf"/><Relationship Id="rId8" Type="http://schemas.openxmlformats.org/officeDocument/2006/relationships/oleObject" Target="../embeddings/oleObject72.bin"/><Relationship Id="rId9" Type="http://schemas.openxmlformats.org/officeDocument/2006/relationships/image" Target="../media/image44.emf"/><Relationship Id="rId10" Type="http://schemas.openxmlformats.org/officeDocument/2006/relationships/oleObject" Target="../embeddings/oleObject73.bin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1.emf"/><Relationship Id="rId12" Type="http://schemas.openxmlformats.org/officeDocument/2006/relationships/oleObject" Target="../embeddings/oleObject79.bin"/><Relationship Id="rId13" Type="http://schemas.openxmlformats.org/officeDocument/2006/relationships/image" Target="../media/image52.w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53.emf"/><Relationship Id="rId4" Type="http://schemas.openxmlformats.org/officeDocument/2006/relationships/oleObject" Target="../embeddings/oleObject75.bin"/><Relationship Id="rId5" Type="http://schemas.openxmlformats.org/officeDocument/2006/relationships/image" Target="../media/image48.emf"/><Relationship Id="rId6" Type="http://schemas.openxmlformats.org/officeDocument/2006/relationships/oleObject" Target="../embeddings/oleObject76.bin"/><Relationship Id="rId7" Type="http://schemas.openxmlformats.org/officeDocument/2006/relationships/image" Target="../media/image49.emf"/><Relationship Id="rId8" Type="http://schemas.openxmlformats.org/officeDocument/2006/relationships/oleObject" Target="../embeddings/oleObject77.bin"/><Relationship Id="rId9" Type="http://schemas.openxmlformats.org/officeDocument/2006/relationships/image" Target="../media/image50.wmf"/><Relationship Id="rId10" Type="http://schemas.openxmlformats.org/officeDocument/2006/relationships/oleObject" Target="../embeddings/oleObject78.bin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7.emf"/><Relationship Id="rId12" Type="http://schemas.openxmlformats.org/officeDocument/2006/relationships/oleObject" Target="../embeddings/oleObject84.bin"/><Relationship Id="rId13" Type="http://schemas.openxmlformats.org/officeDocument/2006/relationships/image" Target="../media/image58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59.emf"/><Relationship Id="rId4" Type="http://schemas.openxmlformats.org/officeDocument/2006/relationships/oleObject" Target="../embeddings/oleObject80.bin"/><Relationship Id="rId5" Type="http://schemas.openxmlformats.org/officeDocument/2006/relationships/image" Target="../media/image54.emf"/><Relationship Id="rId6" Type="http://schemas.openxmlformats.org/officeDocument/2006/relationships/oleObject" Target="../embeddings/oleObject81.bin"/><Relationship Id="rId7" Type="http://schemas.openxmlformats.org/officeDocument/2006/relationships/image" Target="../media/image55.emf"/><Relationship Id="rId8" Type="http://schemas.openxmlformats.org/officeDocument/2006/relationships/oleObject" Target="../embeddings/oleObject82.bin"/><Relationship Id="rId9" Type="http://schemas.openxmlformats.org/officeDocument/2006/relationships/image" Target="../media/image56.wmf"/><Relationship Id="rId10" Type="http://schemas.openxmlformats.org/officeDocument/2006/relationships/oleObject" Target="../embeddings/oleObject83.bin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3.emf"/><Relationship Id="rId12" Type="http://schemas.openxmlformats.org/officeDocument/2006/relationships/oleObject" Target="../embeddings/oleObject89.bin"/><Relationship Id="rId13" Type="http://schemas.openxmlformats.org/officeDocument/2006/relationships/image" Target="../media/image6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65.emf"/><Relationship Id="rId4" Type="http://schemas.openxmlformats.org/officeDocument/2006/relationships/oleObject" Target="../embeddings/oleObject85.bin"/><Relationship Id="rId5" Type="http://schemas.openxmlformats.org/officeDocument/2006/relationships/image" Target="../media/image60.emf"/><Relationship Id="rId6" Type="http://schemas.openxmlformats.org/officeDocument/2006/relationships/oleObject" Target="../embeddings/oleObject86.bin"/><Relationship Id="rId7" Type="http://schemas.openxmlformats.org/officeDocument/2006/relationships/image" Target="../media/image61.emf"/><Relationship Id="rId8" Type="http://schemas.openxmlformats.org/officeDocument/2006/relationships/oleObject" Target="../embeddings/oleObject87.bin"/><Relationship Id="rId9" Type="http://schemas.openxmlformats.org/officeDocument/2006/relationships/image" Target="../media/image62.emf"/><Relationship Id="rId10" Type="http://schemas.openxmlformats.org/officeDocument/2006/relationships/oleObject" Target="../embeddings/oleObject8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12.5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Angle Relationships within Circles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7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31771" r="48438" b="27864"/>
          <a:stretch/>
        </p:blipFill>
        <p:spPr bwMode="auto">
          <a:xfrm>
            <a:off x="304800" y="762000"/>
            <a:ext cx="44577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942520"/>
              </p:ext>
            </p:extLst>
          </p:nvPr>
        </p:nvGraphicFramePr>
        <p:xfrm>
          <a:off x="5410200" y="914400"/>
          <a:ext cx="7112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9" name="Equation" r:id="rId4" imgW="533160" imgH="228600" progId="Equation.DSMT4">
                  <p:embed/>
                </p:oleObj>
              </mc:Choice>
              <mc:Fallback>
                <p:oleObj name="Equation" r:id="rId4" imgW="5331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10200" y="914400"/>
                        <a:ext cx="7112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24367"/>
              </p:ext>
            </p:extLst>
          </p:nvPr>
        </p:nvGraphicFramePr>
        <p:xfrm>
          <a:off x="5410200" y="1295400"/>
          <a:ext cx="1185862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0" name="Equation" r:id="rId6" imgW="888840" imgH="419040" progId="Equation.DSMT4">
                  <p:embed/>
                </p:oleObj>
              </mc:Choice>
              <mc:Fallback>
                <p:oleObj name="Equation" r:id="rId6" imgW="88884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10200" y="1295400"/>
                        <a:ext cx="1185862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251629"/>
              </p:ext>
            </p:extLst>
          </p:nvPr>
        </p:nvGraphicFramePr>
        <p:xfrm>
          <a:off x="5334000" y="1879600"/>
          <a:ext cx="130492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1" name="Equation" r:id="rId8" imgW="977760" imgH="419040" progId="Equation.DSMT4">
                  <p:embed/>
                </p:oleObj>
              </mc:Choice>
              <mc:Fallback>
                <p:oleObj name="Equation" r:id="rId8" imgW="97776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34000" y="1879600"/>
                        <a:ext cx="1304925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9673104"/>
              </p:ext>
            </p:extLst>
          </p:nvPr>
        </p:nvGraphicFramePr>
        <p:xfrm>
          <a:off x="3741738" y="914400"/>
          <a:ext cx="39052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2" name="Equation" r:id="rId10" imgW="291960" imgH="228600" progId="Equation.DSMT4">
                  <p:embed/>
                </p:oleObj>
              </mc:Choice>
              <mc:Fallback>
                <p:oleObj name="Equation" r:id="rId10" imgW="2919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741738" y="914400"/>
                        <a:ext cx="390525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043777"/>
              </p:ext>
            </p:extLst>
          </p:nvPr>
        </p:nvGraphicFramePr>
        <p:xfrm>
          <a:off x="2735263" y="1828800"/>
          <a:ext cx="407987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3" name="Equation" r:id="rId12" imgW="304560" imgH="228600" progId="Equation.DSMT4">
                  <p:embed/>
                </p:oleObj>
              </mc:Choice>
              <mc:Fallback>
                <p:oleObj name="Equation" r:id="rId12" imgW="3045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735263" y="1828800"/>
                        <a:ext cx="407987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13346"/>
              </p:ext>
            </p:extLst>
          </p:nvPr>
        </p:nvGraphicFramePr>
        <p:xfrm>
          <a:off x="1676400" y="1371600"/>
          <a:ext cx="407987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4" name="Equation" r:id="rId14" imgW="304560" imgH="228600" progId="Equation.DSMT4">
                  <p:embed/>
                </p:oleObj>
              </mc:Choice>
              <mc:Fallback>
                <p:oleObj name="Equation" r:id="rId14" imgW="3045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676400" y="1371600"/>
                        <a:ext cx="407987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070159"/>
              </p:ext>
            </p:extLst>
          </p:nvPr>
        </p:nvGraphicFramePr>
        <p:xfrm>
          <a:off x="1897063" y="2133600"/>
          <a:ext cx="4254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5" name="Equation" r:id="rId16" imgW="317160" imgH="228600" progId="Equation.DSMT4">
                  <p:embed/>
                </p:oleObj>
              </mc:Choice>
              <mc:Fallback>
                <p:oleObj name="Equation" r:id="rId16" imgW="3171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897063" y="2133600"/>
                        <a:ext cx="42545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030633"/>
              </p:ext>
            </p:extLst>
          </p:nvPr>
        </p:nvGraphicFramePr>
        <p:xfrm>
          <a:off x="4191000" y="3429000"/>
          <a:ext cx="14065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6" name="Equation" r:id="rId18" imgW="1054080" imgH="304560" progId="Equation.DSMT4">
                  <p:embed/>
                </p:oleObj>
              </mc:Choice>
              <mc:Fallback>
                <p:oleObj name="Equation" r:id="rId18" imgW="1054080" imgH="304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191000" y="3429000"/>
                        <a:ext cx="1406525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444013"/>
              </p:ext>
            </p:extLst>
          </p:nvPr>
        </p:nvGraphicFramePr>
        <p:xfrm>
          <a:off x="1295400" y="4079875"/>
          <a:ext cx="847725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7" name="Equation" r:id="rId20" imgW="634680" imgH="241200" progId="Equation.DSMT4">
                  <p:embed/>
                </p:oleObj>
              </mc:Choice>
              <mc:Fallback>
                <p:oleObj name="Equation" r:id="rId20" imgW="6346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295400" y="4079875"/>
                        <a:ext cx="847725" cy="32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8976253"/>
              </p:ext>
            </p:extLst>
          </p:nvPr>
        </p:nvGraphicFramePr>
        <p:xfrm>
          <a:off x="1404938" y="4572000"/>
          <a:ext cx="728662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8" name="Equation" r:id="rId22" imgW="545760" imgH="241200" progId="Equation.DSMT4">
                  <p:embed/>
                </p:oleObj>
              </mc:Choice>
              <mc:Fallback>
                <p:oleObj name="Equation" r:id="rId22" imgW="5457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404938" y="4572000"/>
                        <a:ext cx="728662" cy="32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7400580"/>
              </p:ext>
            </p:extLst>
          </p:nvPr>
        </p:nvGraphicFramePr>
        <p:xfrm>
          <a:off x="1143000" y="5105400"/>
          <a:ext cx="1373188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9" name="Equation" r:id="rId24" imgW="1028520" imgH="241200" progId="Equation.DSMT4">
                  <p:embed/>
                </p:oleObj>
              </mc:Choice>
              <mc:Fallback>
                <p:oleObj name="Equation" r:id="rId24" imgW="102852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143000" y="5105400"/>
                        <a:ext cx="1373188" cy="32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0179885"/>
              </p:ext>
            </p:extLst>
          </p:nvPr>
        </p:nvGraphicFramePr>
        <p:xfrm>
          <a:off x="2547938" y="5121275"/>
          <a:ext cx="42386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0" name="Equation" r:id="rId26" imgW="317160" imgH="215640" progId="Equation.DSMT4">
                  <p:embed/>
                </p:oleObj>
              </mc:Choice>
              <mc:Fallback>
                <p:oleObj name="Equation" r:id="rId26" imgW="31716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547938" y="5121275"/>
                        <a:ext cx="42386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29130"/>
              </p:ext>
            </p:extLst>
          </p:nvPr>
        </p:nvGraphicFramePr>
        <p:xfrm>
          <a:off x="1828800" y="3352800"/>
          <a:ext cx="42386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1" name="Equation" r:id="rId28" imgW="317160" imgH="215640" progId="Equation.DSMT4">
                  <p:embed/>
                </p:oleObj>
              </mc:Choice>
              <mc:Fallback>
                <p:oleObj name="Equation" r:id="rId28" imgW="31716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828800" y="3352800"/>
                        <a:ext cx="42386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183889"/>
              </p:ext>
            </p:extLst>
          </p:nvPr>
        </p:nvGraphicFramePr>
        <p:xfrm>
          <a:off x="236538" y="2354263"/>
          <a:ext cx="407987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2" name="Equation" r:id="rId29" imgW="304560" imgH="228600" progId="Equation.DSMT4">
                  <p:embed/>
                </p:oleObj>
              </mc:Choice>
              <mc:Fallback>
                <p:oleObj name="Equation" r:id="rId29" imgW="3045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236538" y="2354263"/>
                        <a:ext cx="407987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4503115" y="4474464"/>
            <a:ext cx="3200400" cy="1828800"/>
            <a:chOff x="4503115" y="4474464"/>
            <a:chExt cx="3200400" cy="1828800"/>
          </a:xfrm>
        </p:grpSpPr>
        <p:sp>
          <p:nvSpPr>
            <p:cNvPr id="3" name="Right Triangle 2"/>
            <p:cNvSpPr/>
            <p:nvPr/>
          </p:nvSpPr>
          <p:spPr>
            <a:xfrm>
              <a:off x="4503115" y="4474464"/>
              <a:ext cx="3200400" cy="1828800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03115" y="6172200"/>
              <a:ext cx="145085" cy="131064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6074002"/>
              </p:ext>
            </p:extLst>
          </p:nvPr>
        </p:nvGraphicFramePr>
        <p:xfrm>
          <a:off x="5638800" y="6303963"/>
          <a:ext cx="406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3" name="Equation" r:id="rId31" imgW="304560" imgH="228600" progId="Equation.DSMT4">
                  <p:embed/>
                </p:oleObj>
              </mc:Choice>
              <mc:Fallback>
                <p:oleObj name="Equation" r:id="rId31" imgW="30456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6303963"/>
                        <a:ext cx="4064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0734203"/>
              </p:ext>
            </p:extLst>
          </p:nvPr>
        </p:nvGraphicFramePr>
        <p:xfrm>
          <a:off x="5831852" y="4953000"/>
          <a:ext cx="271463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4" name="Equation" r:id="rId33" imgW="203040" imgH="177480" progId="Equation.DSMT4">
                  <p:embed/>
                </p:oleObj>
              </mc:Choice>
              <mc:Fallback>
                <p:oleObj name="Equation" r:id="rId33" imgW="2030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1852" y="4953000"/>
                        <a:ext cx="271463" cy="23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025014"/>
              </p:ext>
            </p:extLst>
          </p:nvPr>
        </p:nvGraphicFramePr>
        <p:xfrm>
          <a:off x="4267200" y="5295900"/>
          <a:ext cx="169863" cy="18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5" name="Equation" r:id="rId35" imgW="126720" imgH="139680" progId="Equation.DSMT4">
                  <p:embed/>
                </p:oleObj>
              </mc:Choice>
              <mc:Fallback>
                <p:oleObj name="Equation" r:id="rId35" imgW="1267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5295900"/>
                        <a:ext cx="169863" cy="18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328907"/>
              </p:ext>
            </p:extLst>
          </p:nvPr>
        </p:nvGraphicFramePr>
        <p:xfrm>
          <a:off x="4550739" y="4648200"/>
          <a:ext cx="3270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6" name="Equation" r:id="rId37" imgW="253800" imgH="177480" progId="Equation.DSMT4">
                  <p:embed/>
                </p:oleObj>
              </mc:Choice>
              <mc:Fallback>
                <p:oleObj name="Equation" r:id="rId37" imgW="253800" imgH="17748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0739" y="4648200"/>
                        <a:ext cx="327025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283119"/>
              </p:ext>
            </p:extLst>
          </p:nvPr>
        </p:nvGraphicFramePr>
        <p:xfrm>
          <a:off x="7010400" y="6055614"/>
          <a:ext cx="3270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7" name="Equation" r:id="rId39" imgW="253800" imgH="177480" progId="Equation.DSMT4">
                  <p:embed/>
                </p:oleObj>
              </mc:Choice>
              <mc:Fallback>
                <p:oleObj name="Equation" r:id="rId39" imgW="2538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055614"/>
                        <a:ext cx="327025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63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gular hexagon colouring p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2248750" y="985611"/>
            <a:ext cx="4315968" cy="370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6" name="Straight Connector 55"/>
          <p:cNvCxnSpPr/>
          <p:nvPr/>
        </p:nvCxnSpPr>
        <p:spPr>
          <a:xfrm>
            <a:off x="2590800" y="1801368"/>
            <a:ext cx="3581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590800" y="1801368"/>
            <a:ext cx="3611880" cy="2075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569464" y="1801368"/>
            <a:ext cx="3611880" cy="2075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590800" y="1801368"/>
            <a:ext cx="1792224" cy="30998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398264" y="1801368"/>
            <a:ext cx="1783080" cy="30906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H="1">
            <a:off x="4389120" y="762000"/>
            <a:ext cx="0" cy="41483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242179" y="8763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749" y="154686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the regular hexagon of side length 10, find the lengths of all the interior diagonals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52731" y="5236605"/>
            <a:ext cx="2908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Now before anyone panics…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64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gular hexagon colouring pa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2248750" y="985611"/>
            <a:ext cx="4315968" cy="370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590800" y="1801368"/>
            <a:ext cx="3611880" cy="2075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569464" y="1801368"/>
            <a:ext cx="3611880" cy="2075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H="1">
            <a:off x="4389120" y="762000"/>
            <a:ext cx="0" cy="41483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0749" y="154686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the regular hexagon of side length 10, find the lengths of all the interior diagonals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2057400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equilateral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3511075"/>
              </p:ext>
            </p:extLst>
          </p:nvPr>
        </p:nvGraphicFramePr>
        <p:xfrm>
          <a:off x="4444999" y="24384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" name="Equation" r:id="rId5" imgW="253800" imgH="177480" progId="Equation.DSMT4">
                  <p:embed/>
                </p:oleObj>
              </mc:Choice>
              <mc:Fallback>
                <p:oleObj name="Equation" r:id="rId5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44999" y="24384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225065"/>
              </p:ext>
            </p:extLst>
          </p:nvPr>
        </p:nvGraphicFramePr>
        <p:xfrm>
          <a:off x="4424663" y="29718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" name="Equation" r:id="rId7" imgW="253800" imgH="177480" progId="Equation.DSMT4">
                  <p:embed/>
                </p:oleObj>
              </mc:Choice>
              <mc:Fallback>
                <p:oleObj name="Equation" r:id="rId7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24663" y="29718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7648356"/>
              </p:ext>
            </p:extLst>
          </p:nvPr>
        </p:nvGraphicFramePr>
        <p:xfrm>
          <a:off x="4626428" y="27432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5" name="Equation" r:id="rId8" imgW="253800" imgH="177480" progId="Equation.DSMT4">
                  <p:embed/>
                </p:oleObj>
              </mc:Choice>
              <mc:Fallback>
                <p:oleObj name="Equation" r:id="rId8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26428" y="27432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217124"/>
              </p:ext>
            </p:extLst>
          </p:nvPr>
        </p:nvGraphicFramePr>
        <p:xfrm>
          <a:off x="4080162" y="29718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6" name="Equation" r:id="rId9" imgW="253800" imgH="177480" progId="Equation.DSMT4">
                  <p:embed/>
                </p:oleObj>
              </mc:Choice>
              <mc:Fallback>
                <p:oleObj name="Equation" r:id="rId9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80162" y="29718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023620"/>
              </p:ext>
            </p:extLst>
          </p:nvPr>
        </p:nvGraphicFramePr>
        <p:xfrm>
          <a:off x="3886200" y="2721864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" name="Equation" r:id="rId10" imgW="253800" imgH="177480" progId="Equation.DSMT4">
                  <p:embed/>
                </p:oleObj>
              </mc:Choice>
              <mc:Fallback>
                <p:oleObj name="Equation" r:id="rId10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86200" y="2721864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819084"/>
              </p:ext>
            </p:extLst>
          </p:nvPr>
        </p:nvGraphicFramePr>
        <p:xfrm>
          <a:off x="4025795" y="2426732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" name="Equation" r:id="rId11" imgW="253800" imgH="177480" progId="Equation.DSMT4">
                  <p:embed/>
                </p:oleObj>
              </mc:Choice>
              <mc:Fallback>
                <p:oleObj name="Equation" r:id="rId11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25795" y="2426732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8082484"/>
              </p:ext>
            </p:extLst>
          </p:nvPr>
        </p:nvGraphicFramePr>
        <p:xfrm>
          <a:off x="4419600" y="9144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9" name="Equation" r:id="rId12" imgW="253800" imgH="177480" progId="Equation.DSMT4">
                  <p:embed/>
                </p:oleObj>
              </mc:Choice>
              <mc:Fallback>
                <p:oleObj name="Equation" r:id="rId12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19600" y="9144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320157"/>
              </p:ext>
            </p:extLst>
          </p:nvPr>
        </p:nvGraphicFramePr>
        <p:xfrm>
          <a:off x="4078224" y="9144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0" name="Equation" r:id="rId13" imgW="253800" imgH="177480" progId="Equation.DSMT4">
                  <p:embed/>
                </p:oleObj>
              </mc:Choice>
              <mc:Fallback>
                <p:oleObj name="Equation" r:id="rId13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78224" y="9144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729378"/>
              </p:ext>
            </p:extLst>
          </p:nvPr>
        </p:nvGraphicFramePr>
        <p:xfrm>
          <a:off x="4419600" y="44958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1" name="Equation" r:id="rId14" imgW="253800" imgH="177480" progId="Equation.DSMT4">
                  <p:embed/>
                </p:oleObj>
              </mc:Choice>
              <mc:Fallback>
                <p:oleObj name="Equation" r:id="rId14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19600" y="44958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899076"/>
              </p:ext>
            </p:extLst>
          </p:nvPr>
        </p:nvGraphicFramePr>
        <p:xfrm>
          <a:off x="4093028" y="44958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2" name="Equation" r:id="rId15" imgW="253800" imgH="177480" progId="Equation.DSMT4">
                  <p:embed/>
                </p:oleObj>
              </mc:Choice>
              <mc:Fallback>
                <p:oleObj name="Equation" r:id="rId15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93028" y="44958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213547"/>
              </p:ext>
            </p:extLst>
          </p:nvPr>
        </p:nvGraphicFramePr>
        <p:xfrm>
          <a:off x="5867400" y="34290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3" name="Equation" r:id="rId16" imgW="253800" imgH="177480" progId="Equation.DSMT4">
                  <p:embed/>
                </p:oleObj>
              </mc:Choice>
              <mc:Fallback>
                <p:oleObj name="Equation" r:id="rId16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67400" y="34290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046560"/>
              </p:ext>
            </p:extLst>
          </p:nvPr>
        </p:nvGraphicFramePr>
        <p:xfrm>
          <a:off x="5693228" y="37338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" name="Equation" r:id="rId17" imgW="253800" imgH="177480" progId="Equation.DSMT4">
                  <p:embed/>
                </p:oleObj>
              </mc:Choice>
              <mc:Fallback>
                <p:oleObj name="Equation" r:id="rId17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93228" y="37338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426390"/>
              </p:ext>
            </p:extLst>
          </p:nvPr>
        </p:nvGraphicFramePr>
        <p:xfrm>
          <a:off x="2645228" y="34290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5" name="Equation" r:id="rId18" imgW="253800" imgH="177480" progId="Equation.DSMT4">
                  <p:embed/>
                </p:oleObj>
              </mc:Choice>
              <mc:Fallback>
                <p:oleObj name="Equation" r:id="rId18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45228" y="34290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138883"/>
              </p:ext>
            </p:extLst>
          </p:nvPr>
        </p:nvGraphicFramePr>
        <p:xfrm>
          <a:off x="2819400" y="37338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6" name="Equation" r:id="rId19" imgW="253800" imgH="177480" progId="Equation.DSMT4">
                  <p:embed/>
                </p:oleObj>
              </mc:Choice>
              <mc:Fallback>
                <p:oleObj name="Equation" r:id="rId19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19400" y="37338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3640208"/>
              </p:ext>
            </p:extLst>
          </p:nvPr>
        </p:nvGraphicFramePr>
        <p:xfrm>
          <a:off x="5693228" y="16764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7" name="Equation" r:id="rId20" imgW="253800" imgH="177480" progId="Equation.DSMT4">
                  <p:embed/>
                </p:oleObj>
              </mc:Choice>
              <mc:Fallback>
                <p:oleObj name="Equation" r:id="rId20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93228" y="16764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0472964"/>
              </p:ext>
            </p:extLst>
          </p:nvPr>
        </p:nvGraphicFramePr>
        <p:xfrm>
          <a:off x="5867400" y="19812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8" name="Equation" r:id="rId21" imgW="253800" imgH="177480" progId="Equation.DSMT4">
                  <p:embed/>
                </p:oleObj>
              </mc:Choice>
              <mc:Fallback>
                <p:oleObj name="Equation" r:id="rId21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67400" y="19812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4789"/>
              </p:ext>
            </p:extLst>
          </p:nvPr>
        </p:nvGraphicFramePr>
        <p:xfrm>
          <a:off x="2819400" y="16764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" name="Equation" r:id="rId22" imgW="253800" imgH="177480" progId="Equation.DSMT4">
                  <p:embed/>
                </p:oleObj>
              </mc:Choice>
              <mc:Fallback>
                <p:oleObj name="Equation" r:id="rId22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19400" y="16764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257259"/>
              </p:ext>
            </p:extLst>
          </p:nvPr>
        </p:nvGraphicFramePr>
        <p:xfrm>
          <a:off x="2645228" y="19812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" name="Equation" r:id="rId23" imgW="253800" imgH="177480" progId="Equation.DSMT4">
                  <p:embed/>
                </p:oleObj>
              </mc:Choice>
              <mc:Fallback>
                <p:oleObj name="Equation" r:id="rId23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45228" y="19812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209550" y="838200"/>
            <a:ext cx="33687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all congruent triangles.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42179" y="8763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209549" y="1257300"/>
            <a:ext cx="253365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also something else…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066269"/>
              </p:ext>
            </p:extLst>
          </p:nvPr>
        </p:nvGraphicFramePr>
        <p:xfrm>
          <a:off x="4190162" y="5309718"/>
          <a:ext cx="431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1" name="Equation" r:id="rId24" imgW="203040" imgH="177480" progId="Equation.DSMT4">
                  <p:embed/>
                </p:oleObj>
              </mc:Choice>
              <mc:Fallback>
                <p:oleObj name="Equation" r:id="rId24" imgW="2030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0162" y="5309718"/>
                        <a:ext cx="4318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3448152" y="5842680"/>
            <a:ext cx="1854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diagonal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4398264" y="762000"/>
            <a:ext cx="13716" cy="4141243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2590800" y="1786039"/>
            <a:ext cx="3627854" cy="2070621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 flipV="1">
            <a:off x="2590800" y="1813471"/>
            <a:ext cx="3590544" cy="2040368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317082" y="4540996"/>
            <a:ext cx="29595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 triangles all have sides of length 10…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14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0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5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6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140"/>
                            </p:stCondLst>
                            <p:childTnLst>
                              <p:par>
                                <p:cTn id="1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640"/>
                            </p:stCondLst>
                            <p:childTnLst>
                              <p:par>
                                <p:cTn id="1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140"/>
                            </p:stCondLst>
                            <p:childTnLst>
                              <p:par>
                                <p:cTn id="1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5" grpId="0"/>
      <p:bldP spid="37" grpId="0"/>
      <p:bldP spid="39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gular hexagon colouring p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2248750" y="985611"/>
            <a:ext cx="4315968" cy="370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6" name="Straight Connector 55"/>
          <p:cNvCxnSpPr/>
          <p:nvPr/>
        </p:nvCxnSpPr>
        <p:spPr>
          <a:xfrm>
            <a:off x="2590800" y="1801368"/>
            <a:ext cx="3581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590800" y="1801368"/>
            <a:ext cx="1792224" cy="30998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398264" y="1801368"/>
            <a:ext cx="1783080" cy="30906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0749" y="154686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the regular hexagon of side length 10, find the lengths of all the interior diagonals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42179" y="8763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209551" y="838200"/>
            <a:ext cx="238124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diagonals also form one big equilateral triangle so if we find one length we’ve found the other two..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6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gular hexagon colouring pa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2248750" y="985611"/>
            <a:ext cx="4315968" cy="370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590800" y="1801368"/>
            <a:ext cx="3611880" cy="2075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569464" y="1801368"/>
            <a:ext cx="3611880" cy="2075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H="1">
            <a:off x="4389120" y="762000"/>
            <a:ext cx="0" cy="41483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0749" y="154686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the regular hexagon of side length 10, find the lengths of all the interior diagonals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6059458"/>
              </p:ext>
            </p:extLst>
          </p:nvPr>
        </p:nvGraphicFramePr>
        <p:xfrm>
          <a:off x="4444999" y="24384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9" name="Equation" r:id="rId5" imgW="253800" imgH="177480" progId="Equation.DSMT4">
                  <p:embed/>
                </p:oleObj>
              </mc:Choice>
              <mc:Fallback>
                <p:oleObj name="Equation" r:id="rId5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44999" y="24384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6475081"/>
              </p:ext>
            </p:extLst>
          </p:nvPr>
        </p:nvGraphicFramePr>
        <p:xfrm>
          <a:off x="4424663" y="29718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0" name="Equation" r:id="rId7" imgW="253800" imgH="177480" progId="Equation.DSMT4">
                  <p:embed/>
                </p:oleObj>
              </mc:Choice>
              <mc:Fallback>
                <p:oleObj name="Equation" r:id="rId7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24663" y="29718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2876637"/>
              </p:ext>
            </p:extLst>
          </p:nvPr>
        </p:nvGraphicFramePr>
        <p:xfrm>
          <a:off x="4626428" y="27432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1" name="Equation" r:id="rId8" imgW="253800" imgH="177480" progId="Equation.DSMT4">
                  <p:embed/>
                </p:oleObj>
              </mc:Choice>
              <mc:Fallback>
                <p:oleObj name="Equation" r:id="rId8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26428" y="27432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861631"/>
              </p:ext>
            </p:extLst>
          </p:nvPr>
        </p:nvGraphicFramePr>
        <p:xfrm>
          <a:off x="4080162" y="29718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2" name="Equation" r:id="rId9" imgW="253800" imgH="177480" progId="Equation.DSMT4">
                  <p:embed/>
                </p:oleObj>
              </mc:Choice>
              <mc:Fallback>
                <p:oleObj name="Equation" r:id="rId9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80162" y="29718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2119242"/>
              </p:ext>
            </p:extLst>
          </p:nvPr>
        </p:nvGraphicFramePr>
        <p:xfrm>
          <a:off x="3886200" y="2721864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" name="Equation" r:id="rId10" imgW="253800" imgH="177480" progId="Equation.DSMT4">
                  <p:embed/>
                </p:oleObj>
              </mc:Choice>
              <mc:Fallback>
                <p:oleObj name="Equation" r:id="rId10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86200" y="2721864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9950501"/>
              </p:ext>
            </p:extLst>
          </p:nvPr>
        </p:nvGraphicFramePr>
        <p:xfrm>
          <a:off x="4025795" y="2426732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" name="Equation" r:id="rId11" imgW="253800" imgH="177480" progId="Equation.DSMT4">
                  <p:embed/>
                </p:oleObj>
              </mc:Choice>
              <mc:Fallback>
                <p:oleObj name="Equation" r:id="rId11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25795" y="2426732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0729817"/>
              </p:ext>
            </p:extLst>
          </p:nvPr>
        </p:nvGraphicFramePr>
        <p:xfrm>
          <a:off x="4419600" y="9144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5" name="Equation" r:id="rId12" imgW="253800" imgH="177480" progId="Equation.DSMT4">
                  <p:embed/>
                </p:oleObj>
              </mc:Choice>
              <mc:Fallback>
                <p:oleObj name="Equation" r:id="rId12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19600" y="9144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9353481"/>
              </p:ext>
            </p:extLst>
          </p:nvPr>
        </p:nvGraphicFramePr>
        <p:xfrm>
          <a:off x="4078224" y="9144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" name="Equation" r:id="rId13" imgW="253800" imgH="177480" progId="Equation.DSMT4">
                  <p:embed/>
                </p:oleObj>
              </mc:Choice>
              <mc:Fallback>
                <p:oleObj name="Equation" r:id="rId13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78224" y="9144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4268064"/>
              </p:ext>
            </p:extLst>
          </p:nvPr>
        </p:nvGraphicFramePr>
        <p:xfrm>
          <a:off x="5867400" y="34290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7" name="Equation" r:id="rId14" imgW="253800" imgH="177480" progId="Equation.DSMT4">
                  <p:embed/>
                </p:oleObj>
              </mc:Choice>
              <mc:Fallback>
                <p:oleObj name="Equation" r:id="rId14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67400" y="34290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7407826"/>
              </p:ext>
            </p:extLst>
          </p:nvPr>
        </p:nvGraphicFramePr>
        <p:xfrm>
          <a:off x="5693228" y="37338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8" name="Equation" r:id="rId15" imgW="253800" imgH="177480" progId="Equation.DSMT4">
                  <p:embed/>
                </p:oleObj>
              </mc:Choice>
              <mc:Fallback>
                <p:oleObj name="Equation" r:id="rId15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93228" y="37338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296902"/>
              </p:ext>
            </p:extLst>
          </p:nvPr>
        </p:nvGraphicFramePr>
        <p:xfrm>
          <a:off x="2645228" y="34290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9" name="Equation" r:id="rId16" imgW="253800" imgH="177480" progId="Equation.DSMT4">
                  <p:embed/>
                </p:oleObj>
              </mc:Choice>
              <mc:Fallback>
                <p:oleObj name="Equation" r:id="rId16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45228" y="34290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195745"/>
              </p:ext>
            </p:extLst>
          </p:nvPr>
        </p:nvGraphicFramePr>
        <p:xfrm>
          <a:off x="2819400" y="3733800"/>
          <a:ext cx="32657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0" name="Equation" r:id="rId17" imgW="253800" imgH="177480" progId="Equation.DSMT4">
                  <p:embed/>
                </p:oleObj>
              </mc:Choice>
              <mc:Fallback>
                <p:oleObj name="Equation" r:id="rId17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19400" y="3733800"/>
                        <a:ext cx="326572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5" name="Straight Connector 34"/>
          <p:cNvCxnSpPr/>
          <p:nvPr/>
        </p:nvCxnSpPr>
        <p:spPr>
          <a:xfrm>
            <a:off x="2590800" y="1801368"/>
            <a:ext cx="3581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590800" y="1801368"/>
            <a:ext cx="1792224" cy="30998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4398264" y="1801368"/>
            <a:ext cx="1783080" cy="30906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sosceles Triangle 6"/>
          <p:cNvSpPr/>
          <p:nvPr/>
        </p:nvSpPr>
        <p:spPr>
          <a:xfrm>
            <a:off x="2590800" y="762000"/>
            <a:ext cx="3581400" cy="1039368"/>
          </a:xfrm>
          <a:prstGeom prst="triangle">
            <a:avLst/>
          </a:prstGeom>
          <a:solidFill>
            <a:schemeClr val="tx2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242179" y="8763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209551" y="838200"/>
            <a:ext cx="23812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can we say about this triangle?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Box 9"/>
          <p:cNvSpPr txBox="1">
            <a:spLocks noChangeArrowheads="1"/>
          </p:cNvSpPr>
          <p:nvPr/>
        </p:nvSpPr>
        <p:spPr bwMode="auto">
          <a:xfrm>
            <a:off x="209551" y="1484531"/>
            <a:ext cx="23812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It’s isosceles and…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Box 9"/>
          <p:cNvSpPr txBox="1">
            <a:spLocks noChangeArrowheads="1"/>
          </p:cNvSpPr>
          <p:nvPr/>
        </p:nvSpPr>
        <p:spPr bwMode="auto">
          <a:xfrm>
            <a:off x="209551" y="1853863"/>
            <a:ext cx="23812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…it’s altitude bisects it into two right triangles.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188215" y="2485788"/>
            <a:ext cx="238124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this case they are both 30-60-90 triangles.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Box 9"/>
          <p:cNvSpPr txBox="1">
            <a:spLocks noChangeArrowheads="1"/>
          </p:cNvSpPr>
          <p:nvPr/>
        </p:nvSpPr>
        <p:spPr bwMode="auto">
          <a:xfrm>
            <a:off x="178690" y="3392269"/>
            <a:ext cx="23812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 let’s find the side lengths using this ratio.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118446"/>
              </p:ext>
            </p:extLst>
          </p:nvPr>
        </p:nvGraphicFramePr>
        <p:xfrm>
          <a:off x="4441899" y="1272159"/>
          <a:ext cx="14605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1" name="Equation" r:id="rId18" imgW="114120" imgH="177480" progId="Equation.DSMT4">
                  <p:embed/>
                </p:oleObj>
              </mc:Choice>
              <mc:Fallback>
                <p:oleObj name="Equation" r:id="rId18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441899" y="1272159"/>
                        <a:ext cx="14605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832595"/>
              </p:ext>
            </p:extLst>
          </p:nvPr>
        </p:nvGraphicFramePr>
        <p:xfrm>
          <a:off x="4872291" y="1522353"/>
          <a:ext cx="388938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2" name="Equation" r:id="rId20" imgW="304560" imgH="228600" progId="Equation.DSMT4">
                  <p:embed/>
                </p:oleObj>
              </mc:Choice>
              <mc:Fallback>
                <p:oleObj name="Equation" r:id="rId20" imgW="3045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872291" y="1522353"/>
                        <a:ext cx="388938" cy="293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298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" grpId="0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gular hexagon colouring pa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27087" y="1109906"/>
            <a:ext cx="4315968" cy="370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6" name="Straight Connector 55"/>
          <p:cNvCxnSpPr/>
          <p:nvPr/>
        </p:nvCxnSpPr>
        <p:spPr>
          <a:xfrm>
            <a:off x="369137" y="1925663"/>
            <a:ext cx="3581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69137" y="1925663"/>
            <a:ext cx="1792224" cy="30998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2176601" y="1925663"/>
            <a:ext cx="1783080" cy="30906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4" descr="regular hexagon colouring pa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4684813" y="1128956"/>
            <a:ext cx="4315968" cy="370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Straight Connector 33"/>
          <p:cNvCxnSpPr/>
          <p:nvPr/>
        </p:nvCxnSpPr>
        <p:spPr>
          <a:xfrm>
            <a:off x="5026863" y="1944713"/>
            <a:ext cx="3611880" cy="2075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5005527" y="1944713"/>
            <a:ext cx="3611880" cy="2075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6825183" y="905345"/>
            <a:ext cx="0" cy="41483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0749" y="154686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the regular hexagon of side length 10, find the lengths of all the interior diagonals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3415521" y="5339922"/>
            <a:ext cx="23812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 the lengths of these diagonals are…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9865882"/>
              </p:ext>
            </p:extLst>
          </p:nvPr>
        </p:nvGraphicFramePr>
        <p:xfrm>
          <a:off x="1728788" y="5302250"/>
          <a:ext cx="78263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3" name="Equation" r:id="rId5" imgW="368280" imgH="228600" progId="Equation.DSMT4">
                  <p:embed/>
                </p:oleObj>
              </mc:Choice>
              <mc:Fallback>
                <p:oleObj name="Equation" r:id="rId5" imgW="368280" imgH="22860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8788" y="5302250"/>
                        <a:ext cx="782637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4812955"/>
              </p:ext>
            </p:extLst>
          </p:nvPr>
        </p:nvGraphicFramePr>
        <p:xfrm>
          <a:off x="6626225" y="5453063"/>
          <a:ext cx="431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4" name="Equation" r:id="rId7" imgW="203040" imgH="177480" progId="Equation.DSMT4">
                  <p:embed/>
                </p:oleObj>
              </mc:Choice>
              <mc:Fallback>
                <p:oleObj name="Equation" r:id="rId7" imgW="2030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6225" y="5453063"/>
                        <a:ext cx="4318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Text Box 9"/>
          <p:cNvSpPr txBox="1">
            <a:spLocks noChangeArrowheads="1"/>
          </p:cNvSpPr>
          <p:nvPr/>
        </p:nvSpPr>
        <p:spPr bwMode="auto">
          <a:xfrm>
            <a:off x="1193496" y="5986253"/>
            <a:ext cx="1854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diagonal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5884215" y="5986025"/>
            <a:ext cx="1854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diagonal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 flipV="1">
            <a:off x="369137" y="1925663"/>
            <a:ext cx="1792224" cy="3099816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358345" y="1920240"/>
            <a:ext cx="359219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2177096" y="1914460"/>
            <a:ext cx="1785304" cy="3101875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6811467" y="905345"/>
            <a:ext cx="13716" cy="4141243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5026863" y="1929384"/>
            <a:ext cx="3627854" cy="2070621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5026863" y="1956816"/>
            <a:ext cx="3590544" cy="2040368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45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4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4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4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4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4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14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7" r="18081"/>
          <a:stretch/>
        </p:blipFill>
        <p:spPr bwMode="auto">
          <a:xfrm>
            <a:off x="304800" y="533400"/>
            <a:ext cx="4439758" cy="435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09800" y="2667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5200" y="55030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B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15958" y="261723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5715000" y="365641"/>
            <a:ext cx="31421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 a few gentle reminders: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491264"/>
              </p:ext>
            </p:extLst>
          </p:nvPr>
        </p:nvGraphicFramePr>
        <p:xfrm>
          <a:off x="6019800" y="919639"/>
          <a:ext cx="2053671" cy="45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0" name="Equation" r:id="rId5" imgW="1041400" imgH="228600" progId="Equation.DSMT4">
                  <p:embed/>
                </p:oleObj>
              </mc:Choice>
              <mc:Fallback>
                <p:oleObj name="Equation" r:id="rId5" imgW="10414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19800" y="919639"/>
                        <a:ext cx="2053671" cy="45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165975"/>
              </p:ext>
            </p:extLst>
          </p:nvPr>
        </p:nvGraphicFramePr>
        <p:xfrm>
          <a:off x="6019800" y="2035473"/>
          <a:ext cx="1828800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1" name="Equation" r:id="rId7" imgW="927000" imgH="177480" progId="Equation.DSMT4">
                  <p:embed/>
                </p:oleObj>
              </mc:Choice>
              <mc:Fallback>
                <p:oleObj name="Equation" r:id="rId7" imgW="9270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19800" y="2035473"/>
                        <a:ext cx="1828800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715000" y="1496751"/>
            <a:ext cx="76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 if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181600" y="3272389"/>
            <a:ext cx="35517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when we talk about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arc length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403273"/>
              </p:ext>
            </p:extLst>
          </p:nvPr>
        </p:nvGraphicFramePr>
        <p:xfrm>
          <a:off x="2743200" y="2316162"/>
          <a:ext cx="500063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2" name="Equation" r:id="rId9" imgW="253800" imgH="177480" progId="Equation.DSMT4">
                  <p:embed/>
                </p:oleObj>
              </mc:Choice>
              <mc:Fallback>
                <p:oleObj name="Equation" r:id="rId9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743200" y="2316162"/>
                        <a:ext cx="500063" cy="350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78645"/>
              </p:ext>
            </p:extLst>
          </p:nvPr>
        </p:nvGraphicFramePr>
        <p:xfrm>
          <a:off x="6400800" y="2535714"/>
          <a:ext cx="1452563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3" name="Equation" r:id="rId11" imgW="736600" imgH="228600" progId="Equation.DSMT4">
                  <p:embed/>
                </p:oleObj>
              </mc:Choice>
              <mc:Fallback>
                <p:oleObj name="Equation" r:id="rId11" imgW="7366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400800" y="2535714"/>
                        <a:ext cx="1452563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4964123"/>
              </p:ext>
            </p:extLst>
          </p:nvPr>
        </p:nvGraphicFramePr>
        <p:xfrm>
          <a:off x="3985437" y="857316"/>
          <a:ext cx="1100138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4" name="Equation" r:id="rId13" imgW="736600" imgH="228600" progId="Equation.DSMT4">
                  <p:embed/>
                </p:oleObj>
              </mc:Choice>
              <mc:Fallback>
                <p:oleObj name="Equation" r:id="rId13" imgW="73660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5437" y="857316"/>
                        <a:ext cx="1100138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29000" y="268900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619771"/>
              </p:ext>
            </p:extLst>
          </p:nvPr>
        </p:nvGraphicFramePr>
        <p:xfrm>
          <a:off x="5791200" y="3810000"/>
          <a:ext cx="20050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5" name="Equation" r:id="rId14" imgW="1015920" imgH="431640" progId="Equation.DSMT4">
                  <p:embed/>
                </p:oleObj>
              </mc:Choice>
              <mc:Fallback>
                <p:oleObj name="Equation" r:id="rId14" imgW="10159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791200" y="3810000"/>
                        <a:ext cx="2005013" cy="85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436214" y="1600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190460" y="4875541"/>
            <a:ext cx="355171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Unlike the arc measurement, arc length will be measured in units of length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43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2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2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7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4523307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56" y="2057400"/>
            <a:ext cx="4348144" cy="401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20542" y="366967"/>
            <a:ext cx="34180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for one more bit of review…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6473935"/>
              </p:ext>
            </p:extLst>
          </p:nvPr>
        </p:nvGraphicFramePr>
        <p:xfrm>
          <a:off x="2508974" y="2654299"/>
          <a:ext cx="381000" cy="267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5" name="Equation" r:id="rId6" imgW="253800" imgH="177480" progId="Equation.DSMT4">
                  <p:embed/>
                </p:oleObj>
              </mc:Choice>
              <mc:Fallback>
                <p:oleObj name="Equation" r:id="rId6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08974" y="2654299"/>
                        <a:ext cx="381000" cy="267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7273617"/>
              </p:ext>
            </p:extLst>
          </p:nvPr>
        </p:nvGraphicFramePr>
        <p:xfrm>
          <a:off x="7007188" y="3733800"/>
          <a:ext cx="381000" cy="267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6" name="Equation" r:id="rId8" imgW="253800" imgH="177480" progId="Equation.DSMT4">
                  <p:embed/>
                </p:oleObj>
              </mc:Choice>
              <mc:Fallback>
                <p:oleObj name="Equation" r:id="rId8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07188" y="3733800"/>
                        <a:ext cx="381000" cy="267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773701"/>
              </p:ext>
            </p:extLst>
          </p:nvPr>
        </p:nvGraphicFramePr>
        <p:xfrm>
          <a:off x="1066800" y="1828800"/>
          <a:ext cx="381000" cy="267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7" name="Equation" r:id="rId9" imgW="253800" imgH="177480" progId="Equation.DSMT4">
                  <p:embed/>
                </p:oleObj>
              </mc:Choice>
              <mc:Fallback>
                <p:oleObj name="Equation" r:id="rId9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66800" y="1828800"/>
                        <a:ext cx="381000" cy="267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746632"/>
              </p:ext>
            </p:extLst>
          </p:nvPr>
        </p:nvGraphicFramePr>
        <p:xfrm>
          <a:off x="8077200" y="3048000"/>
          <a:ext cx="47625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8" name="Equation" r:id="rId11" imgW="317160" imgH="177480" progId="Equation.DSMT4">
                  <p:embed/>
                </p:oleObj>
              </mc:Choice>
              <mc:Fallback>
                <p:oleObj name="Equation" r:id="rId11" imgW="3171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077200" y="3048000"/>
                        <a:ext cx="476250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575224" y="1447800"/>
            <a:ext cx="34180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Think about this one…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48656" y="2971800"/>
            <a:ext cx="528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76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irclesectanintersect.e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7" b="9175"/>
          <a:stretch/>
        </p:blipFill>
        <p:spPr>
          <a:xfrm rot="8926638">
            <a:off x="741941" y="871352"/>
            <a:ext cx="4368624" cy="40832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4343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8600" y="1905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B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62400" y="4267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9" name="Oval 8"/>
          <p:cNvSpPr/>
          <p:nvPr/>
        </p:nvSpPr>
        <p:spPr>
          <a:xfrm>
            <a:off x="4114800" y="4224528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953000" y="533400"/>
            <a:ext cx="355171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 like inscribed angles, when an angle is formed by a secant line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991211" y="1143000"/>
            <a:ext cx="19473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a tangent line, 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991211" y="1565380"/>
            <a:ext cx="355171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it’s measurement will be half the arc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830)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904877"/>
              </p:ext>
            </p:extLst>
          </p:nvPr>
        </p:nvGraphicFramePr>
        <p:xfrm>
          <a:off x="8129588" y="792480"/>
          <a:ext cx="438150" cy="35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3" name="Equation" r:id="rId4" imgW="253800" imgH="203040" progId="Equation.DSMT4">
                  <p:embed/>
                </p:oleObj>
              </mc:Choice>
              <mc:Fallback>
                <p:oleObj name="Equation" r:id="rId4" imgW="253800" imgH="2030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9588" y="792480"/>
                        <a:ext cx="438150" cy="3505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952132"/>
              </p:ext>
            </p:extLst>
          </p:nvPr>
        </p:nvGraphicFramePr>
        <p:xfrm>
          <a:off x="6900863" y="1131888"/>
          <a:ext cx="4603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4" name="Equation" r:id="rId6" imgW="266400" imgH="215640" progId="Equation.DSMT4">
                  <p:embed/>
                </p:oleObj>
              </mc:Choice>
              <mc:Fallback>
                <p:oleObj name="Equation" r:id="rId6" imgW="26640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0863" y="1131888"/>
                        <a:ext cx="46037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495678"/>
              </p:ext>
            </p:extLst>
          </p:nvPr>
        </p:nvGraphicFramePr>
        <p:xfrm>
          <a:off x="4235450" y="2741613"/>
          <a:ext cx="11938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5" name="Equation" r:id="rId8" imgW="800100" imgH="228600" progId="Equation.DSMT4">
                  <p:embed/>
                </p:oleObj>
              </mc:Choice>
              <mc:Fallback>
                <p:oleObj name="Equation" r:id="rId8" imgW="800100" imgH="2286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5450" y="2741613"/>
                        <a:ext cx="1193800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7612941"/>
              </p:ext>
            </p:extLst>
          </p:nvPr>
        </p:nvGraphicFramePr>
        <p:xfrm>
          <a:off x="2819400" y="3954463"/>
          <a:ext cx="445757" cy="31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6" name="Equation" r:id="rId10" imgW="253800" imgH="177480" progId="Equation.DSMT4">
                  <p:embed/>
                </p:oleObj>
              </mc:Choice>
              <mc:Fallback>
                <p:oleObj name="Equation" r:id="rId10" imgW="253800" imgH="177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954463"/>
                        <a:ext cx="445757" cy="31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680432"/>
              </p:ext>
            </p:extLst>
          </p:nvPr>
        </p:nvGraphicFramePr>
        <p:xfrm>
          <a:off x="2667000" y="4876800"/>
          <a:ext cx="1628775" cy="31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7" name="Equation" r:id="rId12" imgW="927000" imgH="177480" progId="Equation.DSMT4">
                  <p:embed/>
                </p:oleObj>
              </mc:Choice>
              <mc:Fallback>
                <p:oleObj name="Equation" r:id="rId12" imgW="9270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876800"/>
                        <a:ext cx="1628775" cy="31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244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8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8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48" y="397323"/>
            <a:ext cx="4781550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5862" y="1536405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662" y="772633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B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662" y="439996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8760" y="405072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55062" y="276797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1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61880" y="276797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2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5105400" y="310968"/>
            <a:ext cx="1371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this case,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503906"/>
              </p:ext>
            </p:extLst>
          </p:nvPr>
        </p:nvGraphicFramePr>
        <p:xfrm>
          <a:off x="4648200" y="2412654"/>
          <a:ext cx="11938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3" name="Equation" r:id="rId4" imgW="800100" imgH="228600" progId="Equation.DSMT4">
                  <p:embed/>
                </p:oleObj>
              </mc:Choice>
              <mc:Fallback>
                <p:oleObj name="Equation" r:id="rId4" imgW="8001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412654"/>
                        <a:ext cx="1193800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3019625"/>
              </p:ext>
            </p:extLst>
          </p:nvPr>
        </p:nvGraphicFramePr>
        <p:xfrm>
          <a:off x="5183188" y="1592263"/>
          <a:ext cx="2589212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4" name="Equation" r:id="rId6" imgW="1473200" imgH="355600" progId="Equation.DSMT4">
                  <p:embed/>
                </p:oleObj>
              </mc:Choice>
              <mc:Fallback>
                <p:oleObj name="Equation" r:id="rId6" imgW="14732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3188" y="1592263"/>
                        <a:ext cx="2589212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8638466"/>
              </p:ext>
            </p:extLst>
          </p:nvPr>
        </p:nvGraphicFramePr>
        <p:xfrm>
          <a:off x="28353" y="3352800"/>
          <a:ext cx="1100137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5" name="Equation" r:id="rId8" imgW="736600" imgH="228600" progId="Equation.DSMT4">
                  <p:embed/>
                </p:oleObj>
              </mc:Choice>
              <mc:Fallback>
                <p:oleObj name="Equation" r:id="rId8" imgW="736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53" y="3352800"/>
                        <a:ext cx="1100137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114260" y="1212182"/>
            <a:ext cx="16675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other words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255521"/>
              </p:ext>
            </p:extLst>
          </p:nvPr>
        </p:nvGraphicFramePr>
        <p:xfrm>
          <a:off x="5791976" y="3733800"/>
          <a:ext cx="1201269" cy="316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6" name="Equation" r:id="rId10" imgW="672840" imgH="177480" progId="Equation.DSMT4">
                  <p:embed/>
                </p:oleObj>
              </mc:Choice>
              <mc:Fallback>
                <p:oleObj name="Equation" r:id="rId10" imgW="6728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976" y="3733800"/>
                        <a:ext cx="1201269" cy="3169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5105400" y="572869"/>
            <a:ext cx="355171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(vertical angles) are the average of the two arcs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831)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8611863"/>
              </p:ext>
            </p:extLst>
          </p:nvPr>
        </p:nvGraphicFramePr>
        <p:xfrm>
          <a:off x="6378575" y="322262"/>
          <a:ext cx="16986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7" name="Equation" r:id="rId12" imgW="952500" imgH="203200" progId="Equation.DSMT4">
                  <p:embed/>
                </p:oleObj>
              </mc:Choice>
              <mc:Fallback>
                <p:oleObj name="Equation" r:id="rId12" imgW="952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8575" y="322262"/>
                        <a:ext cx="1698625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896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8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8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rcletangent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524000"/>
            <a:ext cx="4864100" cy="4495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35700" y="3581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21100" y="5181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B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5100" y="2514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97300" y="2057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D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191000" y="310968"/>
            <a:ext cx="446611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Once we get to angles formed outside the circle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832) it becomes half the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the outer and inner arc measurements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In other words, 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666798"/>
              </p:ext>
            </p:extLst>
          </p:nvPr>
        </p:nvGraphicFramePr>
        <p:xfrm>
          <a:off x="152400" y="3962400"/>
          <a:ext cx="136525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4" name="Equation" r:id="rId4" imgW="914400" imgH="228600" progId="Equation.DSMT4">
                  <p:embed/>
                </p:oleObj>
              </mc:Choice>
              <mc:Fallback>
                <p:oleObj name="Equation" r:id="rId4" imgW="914400" imgH="228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962400"/>
                        <a:ext cx="1365250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5977"/>
              </p:ext>
            </p:extLst>
          </p:nvPr>
        </p:nvGraphicFramePr>
        <p:xfrm>
          <a:off x="3429000" y="3601243"/>
          <a:ext cx="11938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5" name="Equation" r:id="rId6" imgW="800100" imgH="228600" progId="Equation.DSMT4">
                  <p:embed/>
                </p:oleObj>
              </mc:Choice>
              <mc:Fallback>
                <p:oleObj name="Equation" r:id="rId6" imgW="80010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601243"/>
                        <a:ext cx="119380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685803"/>
              </p:ext>
            </p:extLst>
          </p:nvPr>
        </p:nvGraphicFramePr>
        <p:xfrm>
          <a:off x="6084888" y="4639340"/>
          <a:ext cx="165576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6" name="Equation" r:id="rId8" imgW="927000" imgH="177480" progId="Equation.DSMT4">
                  <p:embed/>
                </p:oleObj>
              </mc:Choice>
              <mc:Fallback>
                <p:oleObj name="Equation" r:id="rId8" imgW="927000" imgH="1774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4639340"/>
                        <a:ext cx="165576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2735749"/>
              </p:ext>
            </p:extLst>
          </p:nvPr>
        </p:nvGraphicFramePr>
        <p:xfrm>
          <a:off x="4838700" y="1755775"/>
          <a:ext cx="3170238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7" name="Equation" r:id="rId10" imgW="1803400" imgH="355600" progId="Equation.DSMT4">
                  <p:embed/>
                </p:oleObj>
              </mc:Choice>
              <mc:Fallback>
                <p:oleObj name="Equation" r:id="rId10" imgW="1803400" imgH="355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8700" y="1755775"/>
                        <a:ext cx="3170238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4959359"/>
              </p:ext>
            </p:extLst>
          </p:nvPr>
        </p:nvGraphicFramePr>
        <p:xfrm>
          <a:off x="5562600" y="3633509"/>
          <a:ext cx="379413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" name="Equation" r:id="rId12" imgW="253800" imgH="177480" progId="Equation.DSMT4">
                  <p:embed/>
                </p:oleObj>
              </mc:Choice>
              <mc:Fallback>
                <p:oleObj name="Equation" r:id="rId12" imgW="2538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633509"/>
                        <a:ext cx="379413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906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irclesecant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68622"/>
            <a:ext cx="4864100" cy="4495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0" y="325142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6200" y="378482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B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454682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195602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D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2400" y="264182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864100" y="577150"/>
            <a:ext cx="2895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idea applies here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051785"/>
              </p:ext>
            </p:extLst>
          </p:nvPr>
        </p:nvGraphicFramePr>
        <p:xfrm>
          <a:off x="1219200" y="3094775"/>
          <a:ext cx="1119187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0" name="Equation" r:id="rId4" imgW="749300" imgH="228600" progId="Equation.DSMT4">
                  <p:embed/>
                </p:oleObj>
              </mc:Choice>
              <mc:Fallback>
                <p:oleObj name="Equation" r:id="rId4" imgW="7493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094775"/>
                        <a:ext cx="1119187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397004"/>
              </p:ext>
            </p:extLst>
          </p:nvPr>
        </p:nvGraphicFramePr>
        <p:xfrm>
          <a:off x="2881313" y="3162115"/>
          <a:ext cx="1081087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1" name="Equation" r:id="rId6" imgW="723900" imgH="228600" progId="Equation.DSMT4">
                  <p:embed/>
                </p:oleObj>
              </mc:Choice>
              <mc:Fallback>
                <p:oleObj name="Equation" r:id="rId6" imgW="7239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1313" y="3162115"/>
                        <a:ext cx="1081087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2360304"/>
              </p:ext>
            </p:extLst>
          </p:nvPr>
        </p:nvGraphicFramePr>
        <p:xfrm>
          <a:off x="6324600" y="3962400"/>
          <a:ext cx="16097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2" name="Equation" r:id="rId8" imgW="901440" imgH="177480" progId="Equation.DSMT4">
                  <p:embed/>
                </p:oleObj>
              </mc:Choice>
              <mc:Fallback>
                <p:oleObj name="Equation" r:id="rId8" imgW="9014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3962400"/>
                        <a:ext cx="1609725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069412"/>
              </p:ext>
            </p:extLst>
          </p:nvPr>
        </p:nvGraphicFramePr>
        <p:xfrm>
          <a:off x="4922838" y="1135063"/>
          <a:ext cx="29464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3" name="Equation" r:id="rId10" imgW="1676400" imgH="355600" progId="Equation.DSMT4">
                  <p:embed/>
                </p:oleObj>
              </mc:Choice>
              <mc:Fallback>
                <p:oleObj name="Equation" r:id="rId10" imgW="16764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2838" y="1135063"/>
                        <a:ext cx="2946400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578665"/>
              </p:ext>
            </p:extLst>
          </p:nvPr>
        </p:nvGraphicFramePr>
        <p:xfrm>
          <a:off x="4495800" y="3283966"/>
          <a:ext cx="360362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4" name="Equation" r:id="rId12" imgW="241200" imgH="177480" progId="Equation.DSMT4">
                  <p:embed/>
                </p:oleObj>
              </mc:Choice>
              <mc:Fallback>
                <p:oleObj name="Equation" r:id="rId12" imgW="2412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283966"/>
                        <a:ext cx="360362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661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rclesecta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59932"/>
            <a:ext cx="4864100" cy="4495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57800" y="341733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326493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B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196953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D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212193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410200" y="474185"/>
            <a:ext cx="1828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here as well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465884"/>
              </p:ext>
            </p:extLst>
          </p:nvPr>
        </p:nvGraphicFramePr>
        <p:xfrm>
          <a:off x="897731" y="1711140"/>
          <a:ext cx="1100137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3" name="Equation" r:id="rId4" imgW="736600" imgH="228600" progId="Equation.DSMT4">
                  <p:embed/>
                </p:oleObj>
              </mc:Choice>
              <mc:Fallback>
                <p:oleObj name="Equation" r:id="rId4" imgW="736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7731" y="1711140"/>
                        <a:ext cx="1100137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810744"/>
              </p:ext>
            </p:extLst>
          </p:nvPr>
        </p:nvGraphicFramePr>
        <p:xfrm>
          <a:off x="2514599" y="2540156"/>
          <a:ext cx="942975" cy="292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4" name="Equation" r:id="rId6" imgW="736600" imgH="228600" progId="Equation.DSMT4">
                  <p:embed/>
                </p:oleObj>
              </mc:Choice>
              <mc:Fallback>
                <p:oleObj name="Equation" r:id="rId6" imgW="736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599" y="2540156"/>
                        <a:ext cx="942975" cy="292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4460197"/>
              </p:ext>
            </p:extLst>
          </p:nvPr>
        </p:nvGraphicFramePr>
        <p:xfrm>
          <a:off x="6411913" y="3618945"/>
          <a:ext cx="1633537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5" name="Equation" r:id="rId8" imgW="914400" imgH="165100" progId="Equation.DSMT4">
                  <p:embed/>
                </p:oleObj>
              </mc:Choice>
              <mc:Fallback>
                <p:oleObj name="Equation" r:id="rId8" imgW="9144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1913" y="3618945"/>
                        <a:ext cx="1633537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4526136"/>
              </p:ext>
            </p:extLst>
          </p:nvPr>
        </p:nvGraphicFramePr>
        <p:xfrm>
          <a:off x="4900613" y="962025"/>
          <a:ext cx="299085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6" name="Equation" r:id="rId10" imgW="1701800" imgH="355600" progId="Equation.DSMT4">
                  <p:embed/>
                </p:oleObj>
              </mc:Choice>
              <mc:Fallback>
                <p:oleObj name="Equation" r:id="rId10" imgW="17018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0613" y="962025"/>
                        <a:ext cx="2990850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4992448"/>
              </p:ext>
            </p:extLst>
          </p:nvPr>
        </p:nvGraphicFramePr>
        <p:xfrm>
          <a:off x="4046538" y="3098245"/>
          <a:ext cx="357187" cy="24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7" name="Equation" r:id="rId12" imgW="241300" imgH="165100" progId="Equation.DSMT4">
                  <p:embed/>
                </p:oleObj>
              </mc:Choice>
              <mc:Fallback>
                <p:oleObj name="Equation" r:id="rId12" imgW="241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6538" y="3098245"/>
                        <a:ext cx="357187" cy="242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572000" y="5486400"/>
            <a:ext cx="3352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Page 833 sums all of this up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05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455</Words>
  <Application>Microsoft Macintosh PowerPoint</Application>
  <PresentationFormat>On-screen Show (4:3)</PresentationFormat>
  <Paragraphs>83</Paragraphs>
  <Slides>14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Office Theme</vt:lpstr>
      <vt:lpstr>Equation</vt:lpstr>
      <vt:lpstr>MathType 6.0 Equation</vt:lpstr>
      <vt:lpstr>12.5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12.4</dc:title>
  <dc:creator>Brian</dc:creator>
  <cp:lastModifiedBy>Brian Murphy</cp:lastModifiedBy>
  <cp:revision>84</cp:revision>
  <dcterms:created xsi:type="dcterms:W3CDTF">2016-03-28T23:26:48Z</dcterms:created>
  <dcterms:modified xsi:type="dcterms:W3CDTF">2016-04-04T21:05:22Z</dcterms:modified>
</cp:coreProperties>
</file>