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tags/tag2.xml" ContentType="application/vnd.openxmlformats-officedocument.presentationml.tags+xml"/>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tags/tag3.xml" ContentType="application/vnd.openxmlformats-officedocument.presentationml.tags+xml"/>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tags/tag4.xml" ContentType="application/vnd.openxmlformats-officedocument.presentationml.tags+xml"/>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tags/tag5.xml" ContentType="application/vnd.openxmlformats-officedocument.presentationml.tags+xml"/>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tags/tag6.xml" ContentType="application/vnd.openxmlformats-officedocument.presentationml.tags+xml"/>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embeddings/oleObject50.bin" ContentType="application/vnd.openxmlformats-officedocument.oleObject"/>
  <Override PartName="/ppt/embeddings/oleObject51.bin" ContentType="application/vnd.openxmlformats-officedocument.oleObject"/>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embeddings/oleObject58.bin" ContentType="application/vnd.openxmlformats-officedocument.oleObject"/>
  <Override PartName="/ppt/embeddings/oleObject59.bin" ContentType="application/vnd.openxmlformats-officedocument.oleObject"/>
  <Override PartName="/ppt/tags/tag7.xml" ContentType="application/vnd.openxmlformats-officedocument.presentationml.tags+xml"/>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embeddings/oleObject63.bin" ContentType="application/vnd.openxmlformats-officedocument.oleObject"/>
  <Override PartName="/ppt/tags/tag8.xml" ContentType="application/vnd.openxmlformats-officedocument.presentationml.tags+xml"/>
  <Override PartName="/ppt/notesSlides/notesSlide1.xml" ContentType="application/vnd.openxmlformats-officedocument.presentationml.notesSlide+xml"/>
  <Override PartName="/ppt/embeddings/oleObject64.bin" ContentType="application/vnd.openxmlformats-officedocument.oleObject"/>
  <Override PartName="/ppt/embeddings/oleObject65.bin" ContentType="application/vnd.openxmlformats-officedocument.oleObject"/>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embeddings/oleObject75.bin" ContentType="application/vnd.openxmlformats-officedocument.oleObject"/>
  <Override PartName="/ppt/embeddings/oleObject76.bin" ContentType="application/vnd.openxmlformats-officedocument.oleObject"/>
  <Override PartName="/ppt/embeddings/oleObject77.bin" ContentType="application/vnd.openxmlformats-officedocument.oleObject"/>
  <Override PartName="/ppt/embeddings/oleObject78.bin" ContentType="application/vnd.openxmlformats-officedocument.oleObject"/>
  <Override PartName="/ppt/embeddings/oleObject79.bin" ContentType="application/vnd.openxmlformats-officedocument.oleObject"/>
  <Override PartName="/ppt/embeddings/oleObject80.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2" r:id="rId2"/>
    <p:sldId id="268" r:id="rId3"/>
    <p:sldId id="263" r:id="rId4"/>
    <p:sldId id="264" r:id="rId5"/>
    <p:sldId id="265" r:id="rId6"/>
    <p:sldId id="271" r:id="rId7"/>
    <p:sldId id="266" r:id="rId8"/>
    <p:sldId id="269" r:id="rId9"/>
    <p:sldId id="27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6" d="100"/>
          <a:sy n="116" d="100"/>
        </p:scale>
        <p:origin x="-912" y="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1" Type="http://schemas.openxmlformats.org/officeDocument/2006/relationships/image" Target="../media/image1.emf"/><Relationship Id="rId2"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8.emf"/><Relationship Id="rId1" Type="http://schemas.openxmlformats.org/officeDocument/2006/relationships/image" Target="../media/image5.wmf"/><Relationship Id="rId2"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1" Type="http://schemas.openxmlformats.org/officeDocument/2006/relationships/image" Target="../media/image19.emf"/><Relationship Id="rId12" Type="http://schemas.openxmlformats.org/officeDocument/2006/relationships/image" Target="../media/image20.emf"/><Relationship Id="rId13" Type="http://schemas.openxmlformats.org/officeDocument/2006/relationships/image" Target="../media/image21.emf"/><Relationship Id="rId1" Type="http://schemas.openxmlformats.org/officeDocument/2006/relationships/image" Target="../media/image10.wmf"/><Relationship Id="rId2" Type="http://schemas.openxmlformats.org/officeDocument/2006/relationships/image" Target="../media/image7.wmf"/><Relationship Id="rId3" Type="http://schemas.openxmlformats.org/officeDocument/2006/relationships/image" Target="../media/image11.wmf"/><Relationship Id="rId4" Type="http://schemas.openxmlformats.org/officeDocument/2006/relationships/image" Target="../media/image12.emf"/><Relationship Id="rId5" Type="http://schemas.openxmlformats.org/officeDocument/2006/relationships/image" Target="../media/image13.wmf"/><Relationship Id="rId6" Type="http://schemas.openxmlformats.org/officeDocument/2006/relationships/image" Target="../media/image14.wmf"/><Relationship Id="rId7" Type="http://schemas.openxmlformats.org/officeDocument/2006/relationships/image" Target="../media/image15.wmf"/><Relationship Id="rId8" Type="http://schemas.openxmlformats.org/officeDocument/2006/relationships/image" Target="../media/image16.emf"/><Relationship Id="rId9" Type="http://schemas.openxmlformats.org/officeDocument/2006/relationships/image" Target="../media/image17.emf"/><Relationship Id="rId10"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4" Type="http://schemas.openxmlformats.org/officeDocument/2006/relationships/image" Target="../media/image24.wmf"/><Relationship Id="rId5" Type="http://schemas.openxmlformats.org/officeDocument/2006/relationships/image" Target="../media/image25.wmf"/><Relationship Id="rId6" Type="http://schemas.openxmlformats.org/officeDocument/2006/relationships/image" Target="../media/image26.wmf"/><Relationship Id="rId7" Type="http://schemas.openxmlformats.org/officeDocument/2006/relationships/image" Target="../media/image27.wmf"/><Relationship Id="rId8" Type="http://schemas.openxmlformats.org/officeDocument/2006/relationships/image" Target="../media/image19.emf"/><Relationship Id="rId9" Type="http://schemas.openxmlformats.org/officeDocument/2006/relationships/image" Target="../media/image28.emf"/><Relationship Id="rId10" Type="http://schemas.openxmlformats.org/officeDocument/2006/relationships/image" Target="../media/image29.emf"/><Relationship Id="rId11" Type="http://schemas.openxmlformats.org/officeDocument/2006/relationships/image" Target="../media/image30.emf"/><Relationship Id="rId1" Type="http://schemas.openxmlformats.org/officeDocument/2006/relationships/image" Target="../media/image10.wmf"/><Relationship Id="rId2"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4" Type="http://schemas.openxmlformats.org/officeDocument/2006/relationships/image" Target="../media/image32.wmf"/><Relationship Id="rId5" Type="http://schemas.openxmlformats.org/officeDocument/2006/relationships/image" Target="../media/image33.wmf"/><Relationship Id="rId6" Type="http://schemas.openxmlformats.org/officeDocument/2006/relationships/image" Target="../media/image34.wmf"/><Relationship Id="rId7" Type="http://schemas.openxmlformats.org/officeDocument/2006/relationships/image" Target="../media/image35.wmf"/><Relationship Id="rId8" Type="http://schemas.openxmlformats.org/officeDocument/2006/relationships/image" Target="../media/image19.emf"/><Relationship Id="rId9" Type="http://schemas.openxmlformats.org/officeDocument/2006/relationships/image" Target="../media/image36.emf"/><Relationship Id="rId10" Type="http://schemas.openxmlformats.org/officeDocument/2006/relationships/image" Target="../media/image37.emf"/><Relationship Id="rId11" Type="http://schemas.openxmlformats.org/officeDocument/2006/relationships/image" Target="../media/image38.emf"/><Relationship Id="rId1" Type="http://schemas.openxmlformats.org/officeDocument/2006/relationships/image" Target="../media/image10.wmf"/><Relationship Id="rId2"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1" Type="http://schemas.openxmlformats.org/officeDocument/2006/relationships/image" Target="../media/image48.wmf"/><Relationship Id="rId12" Type="http://schemas.openxmlformats.org/officeDocument/2006/relationships/image" Target="../media/image49.emf"/><Relationship Id="rId13" Type="http://schemas.openxmlformats.org/officeDocument/2006/relationships/image" Target="../media/image50.emf"/><Relationship Id="rId14" Type="http://schemas.openxmlformats.org/officeDocument/2006/relationships/image" Target="../media/image51.emf"/><Relationship Id="rId1" Type="http://schemas.openxmlformats.org/officeDocument/2006/relationships/image" Target="../media/image40.emf"/><Relationship Id="rId2" Type="http://schemas.openxmlformats.org/officeDocument/2006/relationships/image" Target="../media/image41.emf"/><Relationship Id="rId3" Type="http://schemas.openxmlformats.org/officeDocument/2006/relationships/image" Target="../media/image42.emf"/><Relationship Id="rId4" Type="http://schemas.openxmlformats.org/officeDocument/2006/relationships/image" Target="../media/image43.emf"/><Relationship Id="rId5" Type="http://schemas.openxmlformats.org/officeDocument/2006/relationships/image" Target="../media/image44.emf"/><Relationship Id="rId6" Type="http://schemas.openxmlformats.org/officeDocument/2006/relationships/image" Target="../media/image45.emf"/><Relationship Id="rId7" Type="http://schemas.openxmlformats.org/officeDocument/2006/relationships/image" Target="../media/image46.wmf"/><Relationship Id="rId8" Type="http://schemas.openxmlformats.org/officeDocument/2006/relationships/image" Target="../media/image1.emf"/><Relationship Id="rId9" Type="http://schemas.openxmlformats.org/officeDocument/2006/relationships/image" Target="../media/image4.emf"/><Relationship Id="rId10" Type="http://schemas.openxmlformats.org/officeDocument/2006/relationships/image" Target="../media/image4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image" Target="../media/image52.emf"/><Relationship Id="rId2" Type="http://schemas.openxmlformats.org/officeDocument/2006/relationships/image" Target="../media/image53.emf"/></Relationships>
</file>

<file path=ppt/drawings/_rels/vmlDrawing8.vml.rels><?xml version="1.0" encoding="UTF-8" standalone="yes"?>
<Relationships xmlns="http://schemas.openxmlformats.org/package/2006/relationships"><Relationship Id="rId11" Type="http://schemas.openxmlformats.org/officeDocument/2006/relationships/image" Target="../media/image66.emf"/><Relationship Id="rId12" Type="http://schemas.openxmlformats.org/officeDocument/2006/relationships/image" Target="../media/image67.emf"/><Relationship Id="rId13" Type="http://schemas.openxmlformats.org/officeDocument/2006/relationships/image" Target="../media/image68.emf"/><Relationship Id="rId14" Type="http://schemas.openxmlformats.org/officeDocument/2006/relationships/image" Target="../media/image69.emf"/><Relationship Id="rId15" Type="http://schemas.openxmlformats.org/officeDocument/2006/relationships/image" Target="../media/image70.emf"/><Relationship Id="rId16" Type="http://schemas.openxmlformats.org/officeDocument/2006/relationships/image" Target="../media/image71.emf"/><Relationship Id="rId17" Type="http://schemas.openxmlformats.org/officeDocument/2006/relationships/image" Target="../media/image72.emf"/><Relationship Id="rId1" Type="http://schemas.openxmlformats.org/officeDocument/2006/relationships/image" Target="../media/image56.emf"/><Relationship Id="rId2" Type="http://schemas.openxmlformats.org/officeDocument/2006/relationships/image" Target="../media/image57.emf"/><Relationship Id="rId3" Type="http://schemas.openxmlformats.org/officeDocument/2006/relationships/image" Target="../media/image58.emf"/><Relationship Id="rId4" Type="http://schemas.openxmlformats.org/officeDocument/2006/relationships/image" Target="../media/image59.emf"/><Relationship Id="rId5" Type="http://schemas.openxmlformats.org/officeDocument/2006/relationships/image" Target="../media/image60.emf"/><Relationship Id="rId6" Type="http://schemas.openxmlformats.org/officeDocument/2006/relationships/image" Target="../media/image61.emf"/><Relationship Id="rId7" Type="http://schemas.openxmlformats.org/officeDocument/2006/relationships/image" Target="../media/image62.emf"/><Relationship Id="rId8" Type="http://schemas.openxmlformats.org/officeDocument/2006/relationships/image" Target="../media/image63.emf"/><Relationship Id="rId9" Type="http://schemas.openxmlformats.org/officeDocument/2006/relationships/image" Target="../media/image64.emf"/><Relationship Id="rId10" Type="http://schemas.openxmlformats.org/officeDocument/2006/relationships/image" Target="../media/image6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8F6963-B077-491B-8FE8-C7429CDBEC0B}" type="datetimeFigureOut">
              <a:rPr lang="en-US" smtClean="0"/>
              <a:t>4/10/16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F24CEB-D991-4E32-8C7F-4128643B7902}" type="slidenum">
              <a:rPr lang="en-US" smtClean="0"/>
              <a:t>‹#›</a:t>
            </a:fld>
            <a:endParaRPr lang="en-US"/>
          </a:p>
        </p:txBody>
      </p:sp>
    </p:spTree>
    <p:extLst>
      <p:ext uri="{BB962C8B-B14F-4D97-AF65-F5344CB8AC3E}">
        <p14:creationId xmlns:p14="http://schemas.microsoft.com/office/powerpoint/2010/main" val="2213760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24CEB-D991-4E32-8C7F-4128643B7902}" type="slidenum">
              <a:rPr lang="en-US" smtClean="0"/>
              <a:t>8</a:t>
            </a:fld>
            <a:endParaRPr lang="en-US"/>
          </a:p>
        </p:txBody>
      </p:sp>
    </p:spTree>
    <p:extLst>
      <p:ext uri="{BB962C8B-B14F-4D97-AF65-F5344CB8AC3E}">
        <p14:creationId xmlns:p14="http://schemas.microsoft.com/office/powerpoint/2010/main" val="3718373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1C6F2A-8F2A-4EDE-9E80-6B69E8DD28CD}" type="datetimeFigureOut">
              <a:rPr lang="en-US" smtClean="0"/>
              <a:pPr/>
              <a:t>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C6F2A-8F2A-4EDE-9E80-6B69E8DD28CD}" type="datetimeFigureOut">
              <a:rPr lang="en-US" smtClean="0"/>
              <a:pPr/>
              <a:t>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1C6F2A-8F2A-4EDE-9E80-6B69E8DD28CD}" type="datetimeFigureOut">
              <a:rPr lang="en-US" smtClean="0"/>
              <a:pPr/>
              <a:t>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1C6F2A-8F2A-4EDE-9E80-6B69E8DD28CD}" type="datetimeFigureOut">
              <a:rPr lang="en-US" smtClean="0"/>
              <a:pPr/>
              <a:t>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1C6F2A-8F2A-4EDE-9E80-6B69E8DD28CD}" type="datetimeFigureOut">
              <a:rPr lang="en-US" smtClean="0"/>
              <a:pPr/>
              <a:t>4/10/16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1C6F2A-8F2A-4EDE-9E80-6B69E8DD28CD}" type="datetimeFigureOut">
              <a:rPr lang="en-US" smtClean="0"/>
              <a:pPr/>
              <a:t>4/10/16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C6F2A-8F2A-4EDE-9E80-6B69E8DD28CD}" type="datetimeFigureOut">
              <a:rPr lang="en-US" smtClean="0"/>
              <a:pPr/>
              <a:t>4/10/16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C6F2A-8F2A-4EDE-9E80-6B69E8DD28CD}" type="datetimeFigureOut">
              <a:rPr lang="en-US" smtClean="0"/>
              <a:pPr/>
              <a:t>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C6F2A-8F2A-4EDE-9E80-6B69E8DD28CD}" type="datetimeFigureOut">
              <a:rPr lang="en-US" smtClean="0"/>
              <a:pPr/>
              <a:t>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C6F2A-8F2A-4EDE-9E80-6B69E8DD28CD}" type="datetimeFigureOut">
              <a:rPr lang="en-US" smtClean="0"/>
              <a:pPr/>
              <a:t>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C6F2A-8F2A-4EDE-9E80-6B69E8DD28CD}" type="datetimeFigureOut">
              <a:rPr lang="en-US" smtClean="0"/>
              <a:pPr/>
              <a:t>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1D272-121A-4761-A391-DC0365E8599A}" type="slidenum">
              <a:rPr lang="en-US" smtClean="0"/>
              <a:pPr/>
              <a:t>‹#›</a:t>
            </a:fld>
            <a:endParaRPr lang="en-US"/>
          </a:p>
        </p:txBody>
      </p:sp>
    </p:spTree>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C6F2A-8F2A-4EDE-9E80-6B69E8DD28CD}" type="datetimeFigureOut">
              <a:rPr lang="en-US" smtClean="0"/>
              <a:pPr/>
              <a:t>4/10/16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1D272-121A-4761-A391-DC0365E859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oleObject" Target="../embeddings/oleObject1.bin"/><Relationship Id="rId5" Type="http://schemas.openxmlformats.org/officeDocument/2006/relationships/image" Target="../media/image1.emf"/><Relationship Id="rId6" Type="http://schemas.openxmlformats.org/officeDocument/2006/relationships/oleObject" Target="../embeddings/oleObject2.bin"/><Relationship Id="rId7" Type="http://schemas.openxmlformats.org/officeDocument/2006/relationships/image" Target="../media/image2.emf"/><Relationship Id="rId8" Type="http://schemas.openxmlformats.org/officeDocument/2006/relationships/oleObject" Target="../embeddings/oleObject3.bin"/><Relationship Id="rId9" Type="http://schemas.openxmlformats.org/officeDocument/2006/relationships/image" Target="../media/image3.emf"/><Relationship Id="rId10" Type="http://schemas.openxmlformats.org/officeDocument/2006/relationships/oleObject" Target="../embeddings/oleObject4.bin"/><Relationship Id="rId11"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tags" Target="../tags/tag1.xml"/></Relationships>
</file>

<file path=ppt/slides/_rels/slide2.xml.rels><?xml version="1.0" encoding="UTF-8" standalone="yes"?>
<Relationships xmlns="http://schemas.openxmlformats.org/package/2006/relationships"><Relationship Id="rId11" Type="http://schemas.openxmlformats.org/officeDocument/2006/relationships/oleObject" Target="../embeddings/oleObject8.bin"/><Relationship Id="rId12"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tags" Target="../tags/tag2.xml"/><Relationship Id="rId3" Type="http://schemas.openxmlformats.org/officeDocument/2006/relationships/slideLayout" Target="../slideLayouts/slideLayout7.xml"/><Relationship Id="rId4" Type="http://schemas.openxmlformats.org/officeDocument/2006/relationships/image" Target="../media/image9.emf"/><Relationship Id="rId5" Type="http://schemas.openxmlformats.org/officeDocument/2006/relationships/oleObject" Target="../embeddings/oleObject5.bin"/><Relationship Id="rId6" Type="http://schemas.openxmlformats.org/officeDocument/2006/relationships/image" Target="../media/image5.wmf"/><Relationship Id="rId7" Type="http://schemas.openxmlformats.org/officeDocument/2006/relationships/oleObject" Target="../embeddings/oleObject6.bin"/><Relationship Id="rId8" Type="http://schemas.openxmlformats.org/officeDocument/2006/relationships/image" Target="../media/image6.wmf"/><Relationship Id="rId9" Type="http://schemas.openxmlformats.org/officeDocument/2006/relationships/oleObject" Target="../embeddings/oleObject7.bin"/><Relationship Id="rId10" Type="http://schemas.openxmlformats.org/officeDocument/2006/relationships/image" Target="../media/image7.wmf"/></Relationships>
</file>

<file path=ppt/slides/_rels/slide3.xml.rels><?xml version="1.0" encoding="UTF-8" standalone="yes"?>
<Relationships xmlns="http://schemas.openxmlformats.org/package/2006/relationships"><Relationship Id="rId9" Type="http://schemas.openxmlformats.org/officeDocument/2006/relationships/oleObject" Target="../embeddings/oleObject11.bin"/><Relationship Id="rId20" Type="http://schemas.openxmlformats.org/officeDocument/2006/relationships/image" Target="../media/image16.emf"/><Relationship Id="rId21" Type="http://schemas.openxmlformats.org/officeDocument/2006/relationships/oleObject" Target="../embeddings/oleObject17.bin"/><Relationship Id="rId22" Type="http://schemas.openxmlformats.org/officeDocument/2006/relationships/image" Target="../media/image17.emf"/><Relationship Id="rId23" Type="http://schemas.openxmlformats.org/officeDocument/2006/relationships/oleObject" Target="../embeddings/oleObject18.bin"/><Relationship Id="rId24" Type="http://schemas.openxmlformats.org/officeDocument/2006/relationships/image" Target="../media/image18.emf"/><Relationship Id="rId25" Type="http://schemas.openxmlformats.org/officeDocument/2006/relationships/oleObject" Target="../embeddings/oleObject19.bin"/><Relationship Id="rId26" Type="http://schemas.openxmlformats.org/officeDocument/2006/relationships/oleObject" Target="../embeddings/oleObject20.bin"/><Relationship Id="rId27" Type="http://schemas.openxmlformats.org/officeDocument/2006/relationships/oleObject" Target="../embeddings/oleObject21.bin"/><Relationship Id="rId28" Type="http://schemas.openxmlformats.org/officeDocument/2006/relationships/image" Target="../media/image19.emf"/><Relationship Id="rId29" Type="http://schemas.openxmlformats.org/officeDocument/2006/relationships/oleObject" Target="../embeddings/oleObject22.bin"/><Relationship Id="rId30" Type="http://schemas.openxmlformats.org/officeDocument/2006/relationships/image" Target="../media/image20.emf"/><Relationship Id="rId31" Type="http://schemas.openxmlformats.org/officeDocument/2006/relationships/oleObject" Target="../embeddings/oleObject23.bin"/><Relationship Id="rId32" Type="http://schemas.openxmlformats.org/officeDocument/2006/relationships/image" Target="../media/image21.emf"/><Relationship Id="rId10" Type="http://schemas.openxmlformats.org/officeDocument/2006/relationships/image" Target="../media/image11.wmf"/><Relationship Id="rId11" Type="http://schemas.openxmlformats.org/officeDocument/2006/relationships/oleObject" Target="../embeddings/oleObject12.bin"/><Relationship Id="rId12" Type="http://schemas.openxmlformats.org/officeDocument/2006/relationships/image" Target="../media/image12.emf"/><Relationship Id="rId13" Type="http://schemas.openxmlformats.org/officeDocument/2006/relationships/oleObject" Target="../embeddings/oleObject13.bin"/><Relationship Id="rId14" Type="http://schemas.openxmlformats.org/officeDocument/2006/relationships/image" Target="../media/image13.wmf"/><Relationship Id="rId15" Type="http://schemas.openxmlformats.org/officeDocument/2006/relationships/oleObject" Target="../embeddings/oleObject14.bin"/><Relationship Id="rId16" Type="http://schemas.openxmlformats.org/officeDocument/2006/relationships/image" Target="../media/image14.wmf"/><Relationship Id="rId17" Type="http://schemas.openxmlformats.org/officeDocument/2006/relationships/oleObject" Target="../embeddings/oleObject15.bin"/><Relationship Id="rId18" Type="http://schemas.openxmlformats.org/officeDocument/2006/relationships/image" Target="../media/image15.wmf"/><Relationship Id="rId19" Type="http://schemas.openxmlformats.org/officeDocument/2006/relationships/oleObject" Target="../embeddings/oleObject16.bin"/><Relationship Id="rId1" Type="http://schemas.openxmlformats.org/officeDocument/2006/relationships/vmlDrawing" Target="../drawings/vmlDrawing3.vml"/><Relationship Id="rId2" Type="http://schemas.openxmlformats.org/officeDocument/2006/relationships/tags" Target="../tags/tag3.xml"/><Relationship Id="rId3" Type="http://schemas.openxmlformats.org/officeDocument/2006/relationships/slideLayout" Target="../slideLayouts/slideLayout7.xml"/><Relationship Id="rId4" Type="http://schemas.openxmlformats.org/officeDocument/2006/relationships/image" Target="../media/image22.emf"/><Relationship Id="rId5" Type="http://schemas.openxmlformats.org/officeDocument/2006/relationships/oleObject" Target="../embeddings/oleObject9.bin"/><Relationship Id="rId6" Type="http://schemas.openxmlformats.org/officeDocument/2006/relationships/image" Target="../media/image10.wmf"/><Relationship Id="rId7" Type="http://schemas.openxmlformats.org/officeDocument/2006/relationships/oleObject" Target="../embeddings/oleObject10.bin"/><Relationship Id="rId8" Type="http://schemas.openxmlformats.org/officeDocument/2006/relationships/image" Target="../media/image7.wmf"/></Relationships>
</file>

<file path=ppt/slides/_rels/slide4.xml.rels><?xml version="1.0" encoding="UTF-8" standalone="yes"?>
<Relationships xmlns="http://schemas.openxmlformats.org/package/2006/relationships"><Relationship Id="rId9" Type="http://schemas.openxmlformats.org/officeDocument/2006/relationships/oleObject" Target="../embeddings/oleObject26.bin"/><Relationship Id="rId20" Type="http://schemas.openxmlformats.org/officeDocument/2006/relationships/image" Target="../media/image19.emf"/><Relationship Id="rId21" Type="http://schemas.openxmlformats.org/officeDocument/2006/relationships/oleObject" Target="../embeddings/oleObject32.bin"/><Relationship Id="rId22" Type="http://schemas.openxmlformats.org/officeDocument/2006/relationships/image" Target="../media/image28.emf"/><Relationship Id="rId23" Type="http://schemas.openxmlformats.org/officeDocument/2006/relationships/oleObject" Target="../embeddings/oleObject33.bin"/><Relationship Id="rId24" Type="http://schemas.openxmlformats.org/officeDocument/2006/relationships/image" Target="../media/image29.emf"/><Relationship Id="rId25" Type="http://schemas.openxmlformats.org/officeDocument/2006/relationships/oleObject" Target="../embeddings/oleObject34.bin"/><Relationship Id="rId26" Type="http://schemas.openxmlformats.org/officeDocument/2006/relationships/image" Target="../media/image30.emf"/><Relationship Id="rId10" Type="http://schemas.openxmlformats.org/officeDocument/2006/relationships/image" Target="../media/image23.wmf"/><Relationship Id="rId11" Type="http://schemas.openxmlformats.org/officeDocument/2006/relationships/oleObject" Target="../embeddings/oleObject27.bin"/><Relationship Id="rId12" Type="http://schemas.openxmlformats.org/officeDocument/2006/relationships/image" Target="../media/image24.wmf"/><Relationship Id="rId13" Type="http://schemas.openxmlformats.org/officeDocument/2006/relationships/oleObject" Target="../embeddings/oleObject28.bin"/><Relationship Id="rId14" Type="http://schemas.openxmlformats.org/officeDocument/2006/relationships/image" Target="../media/image25.wmf"/><Relationship Id="rId15" Type="http://schemas.openxmlformats.org/officeDocument/2006/relationships/oleObject" Target="../embeddings/oleObject29.bin"/><Relationship Id="rId16" Type="http://schemas.openxmlformats.org/officeDocument/2006/relationships/image" Target="../media/image26.wmf"/><Relationship Id="rId17" Type="http://schemas.openxmlformats.org/officeDocument/2006/relationships/oleObject" Target="../embeddings/oleObject30.bin"/><Relationship Id="rId18" Type="http://schemas.openxmlformats.org/officeDocument/2006/relationships/image" Target="../media/image27.wmf"/><Relationship Id="rId19" Type="http://schemas.openxmlformats.org/officeDocument/2006/relationships/oleObject" Target="../embeddings/oleObject31.bin"/><Relationship Id="rId1" Type="http://schemas.openxmlformats.org/officeDocument/2006/relationships/vmlDrawing" Target="../drawings/vmlDrawing4.vml"/><Relationship Id="rId2" Type="http://schemas.openxmlformats.org/officeDocument/2006/relationships/tags" Target="../tags/tag4.xml"/><Relationship Id="rId3" Type="http://schemas.openxmlformats.org/officeDocument/2006/relationships/slideLayout" Target="../slideLayouts/slideLayout7.xml"/><Relationship Id="rId4" Type="http://schemas.openxmlformats.org/officeDocument/2006/relationships/image" Target="../media/image31.emf"/><Relationship Id="rId5" Type="http://schemas.openxmlformats.org/officeDocument/2006/relationships/oleObject" Target="../embeddings/oleObject24.bin"/><Relationship Id="rId6" Type="http://schemas.openxmlformats.org/officeDocument/2006/relationships/image" Target="../media/image10.wmf"/><Relationship Id="rId7" Type="http://schemas.openxmlformats.org/officeDocument/2006/relationships/oleObject" Target="../embeddings/oleObject25.bin"/><Relationship Id="rId8" Type="http://schemas.openxmlformats.org/officeDocument/2006/relationships/image" Target="../media/image7.wmf"/></Relationships>
</file>

<file path=ppt/slides/_rels/slide5.xml.rels><?xml version="1.0" encoding="UTF-8" standalone="yes"?>
<Relationships xmlns="http://schemas.openxmlformats.org/package/2006/relationships"><Relationship Id="rId9" Type="http://schemas.openxmlformats.org/officeDocument/2006/relationships/oleObject" Target="../embeddings/oleObject37.bin"/><Relationship Id="rId20" Type="http://schemas.openxmlformats.org/officeDocument/2006/relationships/image" Target="../media/image19.emf"/><Relationship Id="rId21" Type="http://schemas.openxmlformats.org/officeDocument/2006/relationships/oleObject" Target="../embeddings/oleObject43.bin"/><Relationship Id="rId22" Type="http://schemas.openxmlformats.org/officeDocument/2006/relationships/image" Target="../media/image36.emf"/><Relationship Id="rId23" Type="http://schemas.openxmlformats.org/officeDocument/2006/relationships/oleObject" Target="../embeddings/oleObject44.bin"/><Relationship Id="rId24" Type="http://schemas.openxmlformats.org/officeDocument/2006/relationships/image" Target="../media/image37.emf"/><Relationship Id="rId25" Type="http://schemas.openxmlformats.org/officeDocument/2006/relationships/oleObject" Target="../embeddings/oleObject45.bin"/><Relationship Id="rId26" Type="http://schemas.openxmlformats.org/officeDocument/2006/relationships/image" Target="../media/image38.emf"/><Relationship Id="rId10" Type="http://schemas.openxmlformats.org/officeDocument/2006/relationships/image" Target="../media/image23.wmf"/><Relationship Id="rId11" Type="http://schemas.openxmlformats.org/officeDocument/2006/relationships/oleObject" Target="../embeddings/oleObject38.bin"/><Relationship Id="rId12" Type="http://schemas.openxmlformats.org/officeDocument/2006/relationships/image" Target="../media/image32.wmf"/><Relationship Id="rId13" Type="http://schemas.openxmlformats.org/officeDocument/2006/relationships/oleObject" Target="../embeddings/oleObject39.bin"/><Relationship Id="rId14" Type="http://schemas.openxmlformats.org/officeDocument/2006/relationships/image" Target="../media/image33.wmf"/><Relationship Id="rId15" Type="http://schemas.openxmlformats.org/officeDocument/2006/relationships/oleObject" Target="../embeddings/oleObject40.bin"/><Relationship Id="rId16" Type="http://schemas.openxmlformats.org/officeDocument/2006/relationships/image" Target="../media/image34.wmf"/><Relationship Id="rId17" Type="http://schemas.openxmlformats.org/officeDocument/2006/relationships/oleObject" Target="../embeddings/oleObject41.bin"/><Relationship Id="rId18" Type="http://schemas.openxmlformats.org/officeDocument/2006/relationships/image" Target="../media/image35.wmf"/><Relationship Id="rId19" Type="http://schemas.openxmlformats.org/officeDocument/2006/relationships/oleObject" Target="../embeddings/oleObject42.bin"/><Relationship Id="rId1" Type="http://schemas.openxmlformats.org/officeDocument/2006/relationships/vmlDrawing" Target="../drawings/vmlDrawing5.vml"/><Relationship Id="rId2" Type="http://schemas.openxmlformats.org/officeDocument/2006/relationships/tags" Target="../tags/tag5.xml"/><Relationship Id="rId3" Type="http://schemas.openxmlformats.org/officeDocument/2006/relationships/slideLayout" Target="../slideLayouts/slideLayout7.xml"/><Relationship Id="rId4" Type="http://schemas.openxmlformats.org/officeDocument/2006/relationships/image" Target="../media/image39.emf"/><Relationship Id="rId5" Type="http://schemas.openxmlformats.org/officeDocument/2006/relationships/oleObject" Target="../embeddings/oleObject35.bin"/><Relationship Id="rId6" Type="http://schemas.openxmlformats.org/officeDocument/2006/relationships/image" Target="../media/image10.wmf"/><Relationship Id="rId7" Type="http://schemas.openxmlformats.org/officeDocument/2006/relationships/oleObject" Target="../embeddings/oleObject36.bin"/><Relationship Id="rId8" Type="http://schemas.openxmlformats.org/officeDocument/2006/relationships/image" Target="../media/image7.wmf"/></Relationships>
</file>

<file path=ppt/slides/_rels/slide6.xml.rels><?xml version="1.0" encoding="UTF-8" standalone="yes"?>
<Relationships xmlns="http://schemas.openxmlformats.org/package/2006/relationships"><Relationship Id="rId9" Type="http://schemas.openxmlformats.org/officeDocument/2006/relationships/image" Target="../media/image42.emf"/><Relationship Id="rId20" Type="http://schemas.openxmlformats.org/officeDocument/2006/relationships/oleObject" Target="../embeddings/oleObject54.bin"/><Relationship Id="rId21" Type="http://schemas.openxmlformats.org/officeDocument/2006/relationships/image" Target="../media/image4.emf"/><Relationship Id="rId22" Type="http://schemas.openxmlformats.org/officeDocument/2006/relationships/oleObject" Target="../embeddings/oleObject55.bin"/><Relationship Id="rId23" Type="http://schemas.openxmlformats.org/officeDocument/2006/relationships/image" Target="../media/image47.wmf"/><Relationship Id="rId24" Type="http://schemas.openxmlformats.org/officeDocument/2006/relationships/oleObject" Target="../embeddings/oleObject56.bin"/><Relationship Id="rId25" Type="http://schemas.openxmlformats.org/officeDocument/2006/relationships/image" Target="../media/image48.wmf"/><Relationship Id="rId26" Type="http://schemas.openxmlformats.org/officeDocument/2006/relationships/oleObject" Target="../embeddings/oleObject57.bin"/><Relationship Id="rId27" Type="http://schemas.openxmlformats.org/officeDocument/2006/relationships/image" Target="../media/image49.emf"/><Relationship Id="rId28" Type="http://schemas.openxmlformats.org/officeDocument/2006/relationships/oleObject" Target="../embeddings/oleObject58.bin"/><Relationship Id="rId29" Type="http://schemas.openxmlformats.org/officeDocument/2006/relationships/image" Target="../media/image50.emf"/><Relationship Id="rId30" Type="http://schemas.openxmlformats.org/officeDocument/2006/relationships/oleObject" Target="../embeddings/oleObject59.bin"/><Relationship Id="rId31" Type="http://schemas.openxmlformats.org/officeDocument/2006/relationships/image" Target="../media/image51.emf"/><Relationship Id="rId10" Type="http://schemas.openxmlformats.org/officeDocument/2006/relationships/oleObject" Target="../embeddings/oleObject49.bin"/><Relationship Id="rId11" Type="http://schemas.openxmlformats.org/officeDocument/2006/relationships/image" Target="../media/image43.emf"/><Relationship Id="rId12" Type="http://schemas.openxmlformats.org/officeDocument/2006/relationships/oleObject" Target="../embeddings/oleObject50.bin"/><Relationship Id="rId13" Type="http://schemas.openxmlformats.org/officeDocument/2006/relationships/image" Target="../media/image44.emf"/><Relationship Id="rId14" Type="http://schemas.openxmlformats.org/officeDocument/2006/relationships/oleObject" Target="../embeddings/oleObject51.bin"/><Relationship Id="rId15" Type="http://schemas.openxmlformats.org/officeDocument/2006/relationships/image" Target="../media/image45.emf"/><Relationship Id="rId16" Type="http://schemas.openxmlformats.org/officeDocument/2006/relationships/oleObject" Target="../embeddings/oleObject52.bin"/><Relationship Id="rId17" Type="http://schemas.openxmlformats.org/officeDocument/2006/relationships/image" Target="../media/image46.wmf"/><Relationship Id="rId18" Type="http://schemas.openxmlformats.org/officeDocument/2006/relationships/oleObject" Target="../embeddings/oleObject53.bin"/><Relationship Id="rId19" Type="http://schemas.openxmlformats.org/officeDocument/2006/relationships/image" Target="../media/image1.emf"/><Relationship Id="rId1" Type="http://schemas.openxmlformats.org/officeDocument/2006/relationships/vmlDrawing" Target="../drawings/vmlDrawing6.vml"/><Relationship Id="rId2" Type="http://schemas.openxmlformats.org/officeDocument/2006/relationships/tags" Target="../tags/tag6.xml"/><Relationship Id="rId3" Type="http://schemas.openxmlformats.org/officeDocument/2006/relationships/slideLayout" Target="../slideLayouts/slideLayout7.xml"/><Relationship Id="rId4" Type="http://schemas.openxmlformats.org/officeDocument/2006/relationships/oleObject" Target="../embeddings/oleObject46.bin"/><Relationship Id="rId5" Type="http://schemas.openxmlformats.org/officeDocument/2006/relationships/image" Target="../media/image40.emf"/><Relationship Id="rId6" Type="http://schemas.openxmlformats.org/officeDocument/2006/relationships/oleObject" Target="../embeddings/oleObject47.bin"/><Relationship Id="rId7" Type="http://schemas.openxmlformats.org/officeDocument/2006/relationships/image" Target="../media/image41.emf"/><Relationship Id="rId8" Type="http://schemas.openxmlformats.org/officeDocument/2006/relationships/oleObject" Target="../embeddings/oleObject48.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oleObject" Target="../embeddings/oleObject60.bin"/><Relationship Id="rId5" Type="http://schemas.openxmlformats.org/officeDocument/2006/relationships/image" Target="../media/image52.emf"/><Relationship Id="rId6" Type="http://schemas.openxmlformats.org/officeDocument/2006/relationships/oleObject" Target="../embeddings/oleObject61.bin"/><Relationship Id="rId7" Type="http://schemas.openxmlformats.org/officeDocument/2006/relationships/image" Target="../media/image53.emf"/><Relationship Id="rId8" Type="http://schemas.openxmlformats.org/officeDocument/2006/relationships/oleObject" Target="../embeddings/oleObject62.bin"/><Relationship Id="rId9" Type="http://schemas.openxmlformats.org/officeDocument/2006/relationships/image" Target="../media/image54.emf"/><Relationship Id="rId10" Type="http://schemas.openxmlformats.org/officeDocument/2006/relationships/oleObject" Target="../embeddings/oleObject63.bin"/><Relationship Id="rId11" Type="http://schemas.openxmlformats.org/officeDocument/2006/relationships/image" Target="../media/image55.emf"/><Relationship Id="rId1" Type="http://schemas.openxmlformats.org/officeDocument/2006/relationships/vmlDrawing" Target="../drawings/vmlDrawing7.vml"/><Relationship Id="rId2" Type="http://schemas.openxmlformats.org/officeDocument/2006/relationships/tags" Target="../tags/tag7.xml"/></Relationships>
</file>

<file path=ppt/slides/_rels/slide8.xml.rels><?xml version="1.0" encoding="UTF-8" standalone="yes"?>
<Relationships xmlns="http://schemas.openxmlformats.org/package/2006/relationships"><Relationship Id="rId20" Type="http://schemas.openxmlformats.org/officeDocument/2006/relationships/image" Target="../media/image63.emf"/><Relationship Id="rId21" Type="http://schemas.openxmlformats.org/officeDocument/2006/relationships/oleObject" Target="../embeddings/oleObject72.bin"/><Relationship Id="rId22" Type="http://schemas.openxmlformats.org/officeDocument/2006/relationships/image" Target="../media/image64.emf"/><Relationship Id="rId23" Type="http://schemas.openxmlformats.org/officeDocument/2006/relationships/oleObject" Target="../embeddings/oleObject73.bin"/><Relationship Id="rId24" Type="http://schemas.openxmlformats.org/officeDocument/2006/relationships/image" Target="../media/image65.emf"/><Relationship Id="rId25" Type="http://schemas.openxmlformats.org/officeDocument/2006/relationships/oleObject" Target="../embeddings/oleObject74.bin"/><Relationship Id="rId26" Type="http://schemas.openxmlformats.org/officeDocument/2006/relationships/image" Target="../media/image66.emf"/><Relationship Id="rId27" Type="http://schemas.openxmlformats.org/officeDocument/2006/relationships/oleObject" Target="../embeddings/oleObject75.bin"/><Relationship Id="rId28" Type="http://schemas.openxmlformats.org/officeDocument/2006/relationships/image" Target="../media/image67.emf"/><Relationship Id="rId29" Type="http://schemas.openxmlformats.org/officeDocument/2006/relationships/oleObject" Target="../embeddings/oleObject76.bin"/><Relationship Id="rId1" Type="http://schemas.openxmlformats.org/officeDocument/2006/relationships/vmlDrawing" Target="../drawings/vmlDrawing8.vml"/><Relationship Id="rId2" Type="http://schemas.openxmlformats.org/officeDocument/2006/relationships/tags" Target="../tags/tag8.xml"/><Relationship Id="rId3" Type="http://schemas.openxmlformats.org/officeDocument/2006/relationships/slideLayout" Target="../slideLayouts/slideLayout7.xml"/><Relationship Id="rId4" Type="http://schemas.openxmlformats.org/officeDocument/2006/relationships/notesSlide" Target="../notesSlides/notesSlide1.xml"/><Relationship Id="rId5" Type="http://schemas.openxmlformats.org/officeDocument/2006/relationships/oleObject" Target="../embeddings/oleObject64.bin"/><Relationship Id="rId30" Type="http://schemas.openxmlformats.org/officeDocument/2006/relationships/image" Target="../media/image68.emf"/><Relationship Id="rId31" Type="http://schemas.openxmlformats.org/officeDocument/2006/relationships/oleObject" Target="../embeddings/oleObject77.bin"/><Relationship Id="rId32" Type="http://schemas.openxmlformats.org/officeDocument/2006/relationships/image" Target="../media/image69.emf"/><Relationship Id="rId9" Type="http://schemas.openxmlformats.org/officeDocument/2006/relationships/oleObject" Target="../embeddings/oleObject66.bin"/><Relationship Id="rId6" Type="http://schemas.openxmlformats.org/officeDocument/2006/relationships/image" Target="../media/image56.emf"/><Relationship Id="rId7" Type="http://schemas.openxmlformats.org/officeDocument/2006/relationships/oleObject" Target="../embeddings/oleObject65.bin"/><Relationship Id="rId8" Type="http://schemas.openxmlformats.org/officeDocument/2006/relationships/image" Target="../media/image57.emf"/><Relationship Id="rId33" Type="http://schemas.openxmlformats.org/officeDocument/2006/relationships/oleObject" Target="../embeddings/oleObject78.bin"/><Relationship Id="rId34" Type="http://schemas.openxmlformats.org/officeDocument/2006/relationships/image" Target="../media/image70.emf"/><Relationship Id="rId35" Type="http://schemas.openxmlformats.org/officeDocument/2006/relationships/oleObject" Target="../embeddings/oleObject79.bin"/><Relationship Id="rId36" Type="http://schemas.openxmlformats.org/officeDocument/2006/relationships/image" Target="../media/image71.emf"/><Relationship Id="rId10" Type="http://schemas.openxmlformats.org/officeDocument/2006/relationships/image" Target="../media/image58.emf"/><Relationship Id="rId11" Type="http://schemas.openxmlformats.org/officeDocument/2006/relationships/oleObject" Target="../embeddings/oleObject67.bin"/><Relationship Id="rId12" Type="http://schemas.openxmlformats.org/officeDocument/2006/relationships/image" Target="../media/image59.emf"/><Relationship Id="rId13" Type="http://schemas.openxmlformats.org/officeDocument/2006/relationships/oleObject" Target="../embeddings/oleObject68.bin"/><Relationship Id="rId14" Type="http://schemas.openxmlformats.org/officeDocument/2006/relationships/image" Target="../media/image60.emf"/><Relationship Id="rId15" Type="http://schemas.openxmlformats.org/officeDocument/2006/relationships/oleObject" Target="../embeddings/oleObject69.bin"/><Relationship Id="rId16" Type="http://schemas.openxmlformats.org/officeDocument/2006/relationships/image" Target="../media/image61.emf"/><Relationship Id="rId17" Type="http://schemas.openxmlformats.org/officeDocument/2006/relationships/oleObject" Target="../embeddings/oleObject70.bin"/><Relationship Id="rId18" Type="http://schemas.openxmlformats.org/officeDocument/2006/relationships/image" Target="../media/image62.emf"/><Relationship Id="rId19" Type="http://schemas.openxmlformats.org/officeDocument/2006/relationships/oleObject" Target="../embeddings/oleObject71.bin"/><Relationship Id="rId37" Type="http://schemas.openxmlformats.org/officeDocument/2006/relationships/oleObject" Target="../embeddings/oleObject80.bin"/><Relationship Id="rId38" Type="http://schemas.openxmlformats.org/officeDocument/2006/relationships/image" Target="../media/image7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extLst>
              <p:ext uri="{D42A27DB-BD31-4B8C-83A1-F6EECF244321}">
                <p14:modId xmlns:p14="http://schemas.microsoft.com/office/powerpoint/2010/main" val="1753818885"/>
              </p:ext>
            </p:extLst>
          </p:nvPr>
        </p:nvGraphicFramePr>
        <p:xfrm>
          <a:off x="3135313" y="2106613"/>
          <a:ext cx="2366962" cy="434975"/>
        </p:xfrm>
        <a:graphic>
          <a:graphicData uri="http://schemas.openxmlformats.org/presentationml/2006/ole">
            <mc:AlternateContent xmlns:mc="http://schemas.openxmlformats.org/markup-compatibility/2006">
              <mc:Choice xmlns:v="urn:schemas-microsoft-com:vml" Requires="v">
                <p:oleObj spid="_x0000_s37063" name="Equation" r:id="rId4" imgW="1104900" imgH="203200" progId="Equation.DSMT4">
                  <p:embed/>
                </p:oleObj>
              </mc:Choice>
              <mc:Fallback>
                <p:oleObj name="Equation" r:id="rId4" imgW="1104900" imgH="203200" progId="Equation.DSMT4">
                  <p:embed/>
                  <p:pic>
                    <p:nvPicPr>
                      <p:cNvPr id="0" name="Picture 2"/>
                      <p:cNvPicPr>
                        <a:picLocks noChangeAspect="1" noChangeArrowheads="1"/>
                      </p:cNvPicPr>
                      <p:nvPr/>
                    </p:nvPicPr>
                    <p:blipFill>
                      <a:blip r:embed="rId5"/>
                      <a:srcRect/>
                      <a:stretch>
                        <a:fillRect/>
                      </a:stretch>
                    </p:blipFill>
                    <p:spPr bwMode="auto">
                      <a:xfrm>
                        <a:off x="3135313" y="2106613"/>
                        <a:ext cx="2366962"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1600200" y="381000"/>
            <a:ext cx="5181600" cy="400110"/>
          </a:xfrm>
          <a:prstGeom prst="rect">
            <a:avLst/>
          </a:prstGeom>
          <a:noFill/>
        </p:spPr>
        <p:txBody>
          <a:bodyPr wrap="square" rtlCol="0">
            <a:spAutoFit/>
          </a:bodyPr>
          <a:lstStyle/>
          <a:p>
            <a:r>
              <a:rPr lang="en-US" sz="2000" dirty="0" smtClean="0">
                <a:latin typeface="Times New Roman"/>
                <a:cs typeface="Times New Roman"/>
              </a:rPr>
              <a:t>This part of the unit is really about equivalence: </a:t>
            </a:r>
            <a:endParaRPr lang="en-US" sz="2000" dirty="0">
              <a:latin typeface="Times New Roman"/>
              <a:cs typeface="Times New Roman"/>
            </a:endParaRPr>
          </a:p>
        </p:txBody>
      </p:sp>
      <p:graphicFrame>
        <p:nvGraphicFramePr>
          <p:cNvPr id="36867" name="Object 3"/>
          <p:cNvGraphicFramePr>
            <a:graphicFrameLocks noChangeAspect="1"/>
          </p:cNvGraphicFramePr>
          <p:nvPr>
            <p:extLst>
              <p:ext uri="{D42A27DB-BD31-4B8C-83A1-F6EECF244321}">
                <p14:modId xmlns:p14="http://schemas.microsoft.com/office/powerpoint/2010/main" val="4008085427"/>
              </p:ext>
            </p:extLst>
          </p:nvPr>
        </p:nvGraphicFramePr>
        <p:xfrm>
          <a:off x="3665538" y="3151188"/>
          <a:ext cx="1169987" cy="327025"/>
        </p:xfrm>
        <a:graphic>
          <a:graphicData uri="http://schemas.openxmlformats.org/presentationml/2006/ole">
            <mc:AlternateContent xmlns:mc="http://schemas.openxmlformats.org/markup-compatibility/2006">
              <mc:Choice xmlns:v="urn:schemas-microsoft-com:vml" Requires="v">
                <p:oleObj spid="_x0000_s37064" name="Equation" r:id="rId6" imgW="546100" imgH="152400" progId="Equation.DSMT4">
                  <p:embed/>
                </p:oleObj>
              </mc:Choice>
              <mc:Fallback>
                <p:oleObj name="Equation" r:id="rId6" imgW="546100" imgH="152400" progId="Equation.DSMT4">
                  <p:embed/>
                  <p:pic>
                    <p:nvPicPr>
                      <p:cNvPr id="0" name="Picture 3"/>
                      <p:cNvPicPr>
                        <a:picLocks noChangeAspect="1" noChangeArrowheads="1"/>
                      </p:cNvPicPr>
                      <p:nvPr/>
                    </p:nvPicPr>
                    <p:blipFill>
                      <a:blip r:embed="rId7"/>
                      <a:srcRect/>
                      <a:stretch>
                        <a:fillRect/>
                      </a:stretch>
                    </p:blipFill>
                    <p:spPr bwMode="auto">
                      <a:xfrm>
                        <a:off x="3665538" y="3151188"/>
                        <a:ext cx="1169987" cy="32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220866321"/>
              </p:ext>
            </p:extLst>
          </p:nvPr>
        </p:nvGraphicFramePr>
        <p:xfrm>
          <a:off x="3733800" y="1219200"/>
          <a:ext cx="1055688" cy="409575"/>
        </p:xfrm>
        <a:graphic>
          <a:graphicData uri="http://schemas.openxmlformats.org/presentationml/2006/ole">
            <mc:AlternateContent xmlns:mc="http://schemas.openxmlformats.org/markup-compatibility/2006">
              <mc:Choice xmlns:v="urn:schemas-microsoft-com:vml" Requires="v">
                <p:oleObj spid="_x0000_s37065" name="Equation" r:id="rId8" imgW="393700" imgH="152400" progId="Equation.DSMT4">
                  <p:embed/>
                </p:oleObj>
              </mc:Choice>
              <mc:Fallback>
                <p:oleObj name="Equation" r:id="rId8" imgW="393700" imgH="152400" progId="Equation.DSMT4">
                  <p:embed/>
                  <p:pic>
                    <p:nvPicPr>
                      <p:cNvPr id="0" name="Picture 7"/>
                      <p:cNvPicPr>
                        <a:picLocks noChangeAspect="1" noChangeArrowheads="1"/>
                      </p:cNvPicPr>
                      <p:nvPr/>
                    </p:nvPicPr>
                    <p:blipFill>
                      <a:blip r:embed="rId9"/>
                      <a:srcRect/>
                      <a:stretch>
                        <a:fillRect/>
                      </a:stretch>
                    </p:blipFill>
                    <p:spPr bwMode="auto">
                      <a:xfrm>
                        <a:off x="3733800" y="1219200"/>
                        <a:ext cx="1055688"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5029200" y="1066800"/>
            <a:ext cx="457200" cy="646331"/>
          </a:xfrm>
          <a:prstGeom prst="rect">
            <a:avLst/>
          </a:prstGeom>
          <a:noFill/>
        </p:spPr>
        <p:txBody>
          <a:bodyPr wrap="square" rtlCol="0">
            <a:spAutoFit/>
          </a:bodyPr>
          <a:lstStyle/>
          <a:p>
            <a:r>
              <a:rPr lang="en-US" sz="3600" dirty="0" smtClean="0">
                <a:latin typeface="Times New Roman"/>
                <a:cs typeface="Times New Roman"/>
              </a:rPr>
              <a:t>?</a:t>
            </a:r>
            <a:endParaRPr lang="en-US" sz="3600" dirty="0">
              <a:latin typeface="Times New Roman"/>
              <a:cs typeface="Times New Roman"/>
            </a:endParaRPr>
          </a:p>
        </p:txBody>
      </p:sp>
      <p:graphicFrame>
        <p:nvGraphicFramePr>
          <p:cNvPr id="16" name="Object 3"/>
          <p:cNvGraphicFramePr>
            <a:graphicFrameLocks noChangeAspect="1"/>
          </p:cNvGraphicFramePr>
          <p:nvPr>
            <p:extLst>
              <p:ext uri="{D42A27DB-BD31-4B8C-83A1-F6EECF244321}">
                <p14:modId xmlns:p14="http://schemas.microsoft.com/office/powerpoint/2010/main" val="1193965325"/>
              </p:ext>
            </p:extLst>
          </p:nvPr>
        </p:nvGraphicFramePr>
        <p:xfrm>
          <a:off x="3149600" y="4060825"/>
          <a:ext cx="2339975" cy="436563"/>
        </p:xfrm>
        <a:graphic>
          <a:graphicData uri="http://schemas.openxmlformats.org/presentationml/2006/ole">
            <mc:AlternateContent xmlns:mc="http://schemas.openxmlformats.org/markup-compatibility/2006">
              <mc:Choice xmlns:v="urn:schemas-microsoft-com:vml" Requires="v">
                <p:oleObj spid="_x0000_s37066" name="Equation" r:id="rId10" imgW="1092200" imgH="203200" progId="Equation.DSMT4">
                  <p:embed/>
                </p:oleObj>
              </mc:Choice>
              <mc:Fallback>
                <p:oleObj name="Equation" r:id="rId10" imgW="1092200" imgH="203200" progId="Equation.DSMT4">
                  <p:embed/>
                  <p:pic>
                    <p:nvPicPr>
                      <p:cNvPr id="0" name=""/>
                      <p:cNvPicPr>
                        <a:picLocks noChangeAspect="1" noChangeArrowheads="1"/>
                      </p:cNvPicPr>
                      <p:nvPr/>
                    </p:nvPicPr>
                    <p:blipFill>
                      <a:blip r:embed="rId11"/>
                      <a:srcRect/>
                      <a:stretch>
                        <a:fillRect/>
                      </a:stretch>
                    </p:blipFill>
                    <p:spPr bwMode="auto">
                      <a:xfrm>
                        <a:off x="3149600" y="4060825"/>
                        <a:ext cx="2339975" cy="436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xmlns:p14="http://schemas.microsoft.com/office/powerpoint/2010/main" advTm="90189">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36866"/>
                                        </p:tgtEl>
                                        <p:attrNameLst>
                                          <p:attrName>style.visibility</p:attrName>
                                        </p:attrNameLst>
                                      </p:cBhvr>
                                      <p:to>
                                        <p:strVal val="visible"/>
                                      </p:to>
                                    </p:set>
                                    <p:anim calcmode="lin" valueType="num">
                                      <p:cBhvr>
                                        <p:cTn id="23" dur="500" fill="hold"/>
                                        <p:tgtEl>
                                          <p:spTgt spid="36866"/>
                                        </p:tgtEl>
                                        <p:attrNameLst>
                                          <p:attrName>ppt_w</p:attrName>
                                        </p:attrNameLst>
                                      </p:cBhvr>
                                      <p:tavLst>
                                        <p:tav tm="0">
                                          <p:val>
                                            <p:fltVal val="0"/>
                                          </p:val>
                                        </p:tav>
                                        <p:tav tm="100000">
                                          <p:val>
                                            <p:strVal val="#ppt_w"/>
                                          </p:val>
                                        </p:tav>
                                      </p:tavLst>
                                    </p:anim>
                                    <p:anim calcmode="lin" valueType="num">
                                      <p:cBhvr>
                                        <p:cTn id="24" dur="500" fill="hold"/>
                                        <p:tgtEl>
                                          <p:spTgt spid="36866"/>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6867"/>
                                        </p:tgtEl>
                                        <p:attrNameLst>
                                          <p:attrName>style.visibility</p:attrName>
                                        </p:attrNameLst>
                                      </p:cBhvr>
                                      <p:to>
                                        <p:strVal val="visible"/>
                                      </p:to>
                                    </p:set>
                                    <p:animEffect transition="in" filter="wipe(left)">
                                      <p:cBhvr>
                                        <p:cTn id="29" dur="500"/>
                                        <p:tgtEl>
                                          <p:spTgt spid="3686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4" cstate="print"/>
          <a:srcRect/>
          <a:stretch>
            <a:fillRect/>
          </a:stretch>
        </p:blipFill>
        <p:spPr bwMode="auto">
          <a:xfrm>
            <a:off x="1562100" y="600075"/>
            <a:ext cx="6019800" cy="5657850"/>
          </a:xfrm>
          <a:prstGeom prst="rect">
            <a:avLst/>
          </a:prstGeom>
          <a:noFill/>
          <a:ln w="9525">
            <a:noFill/>
            <a:miter lim="800000"/>
            <a:headEnd/>
            <a:tailEnd/>
          </a:ln>
          <a:effectLst/>
        </p:spPr>
      </p:pic>
      <p:sp>
        <p:nvSpPr>
          <p:cNvPr id="3" name="Arc 2"/>
          <p:cNvSpPr/>
          <p:nvPr/>
        </p:nvSpPr>
        <p:spPr>
          <a:xfrm>
            <a:off x="3456432" y="2304288"/>
            <a:ext cx="2209800" cy="2212848"/>
          </a:xfrm>
          <a:prstGeom prst="arc">
            <a:avLst>
              <a:gd name="adj1" fmla="val 10840924"/>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p:cNvSpPr/>
          <p:nvPr/>
        </p:nvSpPr>
        <p:spPr>
          <a:xfrm rot="10800000">
            <a:off x="3456432" y="2304288"/>
            <a:ext cx="2209800" cy="2212848"/>
          </a:xfrm>
          <a:prstGeom prst="arc">
            <a:avLst>
              <a:gd name="adj1" fmla="val 10840924"/>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36866" name="Object 2"/>
          <p:cNvGraphicFramePr>
            <a:graphicFrameLocks noChangeAspect="1"/>
          </p:cNvGraphicFramePr>
          <p:nvPr/>
        </p:nvGraphicFramePr>
        <p:xfrm>
          <a:off x="304800" y="1143000"/>
          <a:ext cx="1170214" cy="381000"/>
        </p:xfrm>
        <a:graphic>
          <a:graphicData uri="http://schemas.openxmlformats.org/presentationml/2006/ole">
            <mc:AlternateContent xmlns:mc="http://schemas.openxmlformats.org/markup-compatibility/2006">
              <mc:Choice xmlns:v="urn:schemas-microsoft-com:vml" Requires="v">
                <p:oleObj spid="_x0000_s1159" name="Equation" r:id="rId5" imgW="545760" imgH="177480" progId="Equation.DSMT4">
                  <p:embed/>
                </p:oleObj>
              </mc:Choice>
              <mc:Fallback>
                <p:oleObj name="Equation" r:id="rId5" imgW="545760" imgH="1774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143000"/>
                        <a:ext cx="1170214"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228600" y="1828800"/>
            <a:ext cx="2057400" cy="1477328"/>
          </a:xfrm>
          <a:prstGeom prst="rect">
            <a:avLst/>
          </a:prstGeom>
          <a:noFill/>
        </p:spPr>
        <p:txBody>
          <a:bodyPr wrap="square" rtlCol="0">
            <a:spAutoFit/>
          </a:bodyPr>
          <a:lstStyle/>
          <a:p>
            <a:r>
              <a:rPr lang="en-US" dirty="0" smtClean="0"/>
              <a:t>And because we are dealing with the unit circle here, we can say that for this special case, </a:t>
            </a:r>
            <a:endParaRPr lang="en-US" dirty="0"/>
          </a:p>
        </p:txBody>
      </p:sp>
      <p:graphicFrame>
        <p:nvGraphicFramePr>
          <p:cNvPr id="36867" name="Object 3"/>
          <p:cNvGraphicFramePr>
            <a:graphicFrameLocks noChangeAspect="1"/>
          </p:cNvGraphicFramePr>
          <p:nvPr/>
        </p:nvGraphicFramePr>
        <p:xfrm>
          <a:off x="457200" y="3886200"/>
          <a:ext cx="1033462" cy="381000"/>
        </p:xfrm>
        <a:graphic>
          <a:graphicData uri="http://schemas.openxmlformats.org/presentationml/2006/ole">
            <mc:AlternateContent xmlns:mc="http://schemas.openxmlformats.org/markup-compatibility/2006">
              <mc:Choice xmlns:v="urn:schemas-microsoft-com:vml" Requires="v">
                <p:oleObj spid="_x0000_s1160" name="Equation" r:id="rId7" imgW="482400" imgH="177480" progId="Equation.DSMT4">
                  <p:embed/>
                </p:oleObj>
              </mc:Choice>
              <mc:Fallback>
                <p:oleObj name="Equation" r:id="rId7" imgW="482400" imgH="17748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3886200"/>
                        <a:ext cx="1033462"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1" name="Group 10"/>
          <p:cNvGrpSpPr/>
          <p:nvPr/>
        </p:nvGrpSpPr>
        <p:grpSpPr>
          <a:xfrm>
            <a:off x="228600" y="228599"/>
            <a:ext cx="1752600" cy="688975"/>
            <a:chOff x="228600" y="228599"/>
            <a:chExt cx="1752600" cy="688975"/>
          </a:xfrm>
        </p:grpSpPr>
        <p:sp>
          <p:nvSpPr>
            <p:cNvPr id="12" name="TextBox 11"/>
            <p:cNvSpPr txBox="1"/>
            <p:nvPr/>
          </p:nvSpPr>
          <p:spPr>
            <a:xfrm>
              <a:off x="228600" y="381000"/>
              <a:ext cx="1371600" cy="369332"/>
            </a:xfrm>
            <a:prstGeom prst="rect">
              <a:avLst/>
            </a:prstGeom>
            <a:noFill/>
          </p:spPr>
          <p:txBody>
            <a:bodyPr wrap="square" rtlCol="0">
              <a:spAutoFit/>
            </a:bodyPr>
            <a:lstStyle/>
            <a:p>
              <a:r>
                <a:rPr lang="en-US" dirty="0" smtClean="0"/>
                <a:t>Remember: </a:t>
              </a:r>
              <a:endParaRPr lang="en-US" dirty="0"/>
            </a:p>
          </p:txBody>
        </p:sp>
        <p:graphicFrame>
          <p:nvGraphicFramePr>
            <p:cNvPr id="13" name="Object 12"/>
            <p:cNvGraphicFramePr>
              <a:graphicFrameLocks noChangeAspect="1"/>
            </p:cNvGraphicFramePr>
            <p:nvPr/>
          </p:nvGraphicFramePr>
          <p:xfrm>
            <a:off x="1447800" y="228599"/>
            <a:ext cx="533400" cy="688975"/>
          </p:xfrm>
          <a:graphic>
            <a:graphicData uri="http://schemas.openxmlformats.org/presentationml/2006/ole">
              <mc:AlternateContent xmlns:mc="http://schemas.openxmlformats.org/markup-compatibility/2006">
                <mc:Choice xmlns:v="urn:schemas-microsoft-com:vml" Requires="v">
                  <p:oleObj spid="_x0000_s1161" name="Equation" r:id="rId9" imgW="304560" imgH="393480" progId="Equation.DSMT4">
                    <p:embed/>
                  </p:oleObj>
                </mc:Choice>
                <mc:Fallback>
                  <p:oleObj name="Equation" r:id="rId9" imgW="304560" imgH="39348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47800" y="228599"/>
                          <a:ext cx="533400" cy="68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5" name="Object 14"/>
          <p:cNvGraphicFramePr>
            <a:graphicFrameLocks noChangeAspect="1"/>
          </p:cNvGraphicFramePr>
          <p:nvPr/>
        </p:nvGraphicFramePr>
        <p:xfrm>
          <a:off x="1981200" y="381000"/>
          <a:ext cx="374650" cy="374650"/>
        </p:xfrm>
        <a:graphic>
          <a:graphicData uri="http://schemas.openxmlformats.org/presentationml/2006/ole">
            <mc:AlternateContent xmlns:mc="http://schemas.openxmlformats.org/markup-compatibility/2006">
              <mc:Choice xmlns:v="urn:schemas-microsoft-com:vml" Requires="v">
                <p:oleObj spid="_x0000_s1162" name="Equation" r:id="rId11" imgW="139700" imgH="139700" progId="Equation.DSMT4">
                  <p:embed/>
                </p:oleObj>
              </mc:Choice>
              <mc:Fallback>
                <p:oleObj name="Equation" r:id="rId11" imgW="139700" imgH="1397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381000"/>
                        <a:ext cx="374650" cy="374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1356041551"/>
      </p:ext>
    </p:extLst>
  </p:cSld>
  <p:clrMapOvr>
    <a:masterClrMapping/>
  </p:clrMapOvr>
  <p:transition xmlns:p14="http://schemas.microsoft.com/office/powerpoint/2010/main" advTm="90189">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36866"/>
                                        </p:tgtEl>
                                        <p:attrNameLst>
                                          <p:attrName>style.visibility</p:attrName>
                                        </p:attrNameLst>
                                      </p:cBhvr>
                                      <p:to>
                                        <p:strVal val="visible"/>
                                      </p:to>
                                    </p:set>
                                    <p:anim calcmode="lin" valueType="num">
                                      <p:cBhvr>
                                        <p:cTn id="28" dur="500" fill="hold"/>
                                        <p:tgtEl>
                                          <p:spTgt spid="36866"/>
                                        </p:tgtEl>
                                        <p:attrNameLst>
                                          <p:attrName>ppt_w</p:attrName>
                                        </p:attrNameLst>
                                      </p:cBhvr>
                                      <p:tavLst>
                                        <p:tav tm="0">
                                          <p:val>
                                            <p:fltVal val="0"/>
                                          </p:val>
                                        </p:tav>
                                        <p:tav tm="100000">
                                          <p:val>
                                            <p:strVal val="#ppt_w"/>
                                          </p:val>
                                        </p:tav>
                                      </p:tavLst>
                                    </p:anim>
                                    <p:anim calcmode="lin" valueType="num">
                                      <p:cBhvr>
                                        <p:cTn id="29" dur="500" fill="hold"/>
                                        <p:tgtEl>
                                          <p:spTgt spid="36866"/>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6867"/>
                                        </p:tgtEl>
                                        <p:attrNameLst>
                                          <p:attrName>style.visibility</p:attrName>
                                        </p:attrNameLst>
                                      </p:cBhvr>
                                      <p:to>
                                        <p:strVal val="visible"/>
                                      </p:to>
                                    </p:set>
                                    <p:animEffect transition="in" filter="wipe(left)">
                                      <p:cBhvr>
                                        <p:cTn id="39"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p:cNvPicPr>
            <a:picLocks noChangeAspect="1" noChangeArrowheads="1"/>
          </p:cNvPicPr>
          <p:nvPr/>
        </p:nvPicPr>
        <p:blipFill>
          <a:blip r:embed="rId4" cstate="print"/>
          <a:srcRect/>
          <a:stretch>
            <a:fillRect/>
          </a:stretch>
        </p:blipFill>
        <p:spPr bwMode="auto">
          <a:xfrm>
            <a:off x="1563624" y="603504"/>
            <a:ext cx="6019800" cy="5657850"/>
          </a:xfrm>
          <a:prstGeom prst="rect">
            <a:avLst/>
          </a:prstGeom>
          <a:noFill/>
          <a:ln w="9525">
            <a:noFill/>
            <a:miter lim="800000"/>
            <a:headEnd/>
            <a:tailEnd/>
          </a:ln>
          <a:effectLst/>
        </p:spPr>
      </p:pic>
      <p:graphicFrame>
        <p:nvGraphicFramePr>
          <p:cNvPr id="4" name="Object 4"/>
          <p:cNvGraphicFramePr>
            <a:graphicFrameLocks noChangeAspect="1"/>
          </p:cNvGraphicFramePr>
          <p:nvPr/>
        </p:nvGraphicFramePr>
        <p:xfrm>
          <a:off x="5334000" y="2286000"/>
          <a:ext cx="609600" cy="317500"/>
        </p:xfrm>
        <a:graphic>
          <a:graphicData uri="http://schemas.openxmlformats.org/presentationml/2006/ole">
            <mc:AlternateContent xmlns:mc="http://schemas.openxmlformats.org/markup-compatibility/2006">
              <mc:Choice xmlns:v="urn:schemas-microsoft-com:vml" Requires="v">
                <p:oleObj spid="_x0000_s20112" name="Equation" r:id="rId5" imgW="317160" imgH="164880" progId="Equation.3">
                  <p:embed/>
                </p:oleObj>
              </mc:Choice>
              <mc:Fallback>
                <p:oleObj name="Equation" r:id="rId5" imgW="317160" imgH="1648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2286000"/>
                        <a:ext cx="609600" cy="31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3" name="Group 22"/>
          <p:cNvGrpSpPr/>
          <p:nvPr/>
        </p:nvGrpSpPr>
        <p:grpSpPr>
          <a:xfrm>
            <a:off x="228600" y="228599"/>
            <a:ext cx="1752600" cy="688975"/>
            <a:chOff x="228600" y="228599"/>
            <a:chExt cx="1752600" cy="688975"/>
          </a:xfrm>
        </p:grpSpPr>
        <p:sp>
          <p:nvSpPr>
            <p:cNvPr id="8" name="TextBox 7"/>
            <p:cNvSpPr txBox="1"/>
            <p:nvPr/>
          </p:nvSpPr>
          <p:spPr>
            <a:xfrm>
              <a:off x="228600" y="381000"/>
              <a:ext cx="1371600" cy="369332"/>
            </a:xfrm>
            <a:prstGeom prst="rect">
              <a:avLst/>
            </a:prstGeom>
            <a:noFill/>
          </p:spPr>
          <p:txBody>
            <a:bodyPr wrap="square" rtlCol="0">
              <a:spAutoFit/>
            </a:bodyPr>
            <a:lstStyle/>
            <a:p>
              <a:r>
                <a:rPr lang="en-US" dirty="0" smtClean="0"/>
                <a:t>Remember: </a:t>
              </a:r>
              <a:endParaRPr lang="en-US" dirty="0"/>
            </a:p>
          </p:txBody>
        </p:sp>
        <p:graphicFrame>
          <p:nvGraphicFramePr>
            <p:cNvPr id="9" name="Object 8"/>
            <p:cNvGraphicFramePr>
              <a:graphicFrameLocks noChangeAspect="1"/>
            </p:cNvGraphicFramePr>
            <p:nvPr/>
          </p:nvGraphicFramePr>
          <p:xfrm>
            <a:off x="1447800" y="228599"/>
            <a:ext cx="533400" cy="688975"/>
          </p:xfrm>
          <a:graphic>
            <a:graphicData uri="http://schemas.openxmlformats.org/presentationml/2006/ole">
              <mc:AlternateContent xmlns:mc="http://schemas.openxmlformats.org/markup-compatibility/2006">
                <mc:Choice xmlns:v="urn:schemas-microsoft-com:vml" Requires="v">
                  <p:oleObj spid="_x0000_s20113" name="Equation" r:id="rId7" imgW="304560" imgH="393480" progId="Equation.DSMT4">
                    <p:embed/>
                  </p:oleObj>
                </mc:Choice>
                <mc:Fallback>
                  <p:oleObj name="Equation" r:id="rId7" imgW="304560" imgH="393480" progId="Equation.DSMT4">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228599"/>
                          <a:ext cx="533400" cy="68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1" name="Object 2"/>
          <p:cNvGraphicFramePr>
            <a:graphicFrameLocks noChangeAspect="1"/>
          </p:cNvGraphicFramePr>
          <p:nvPr>
            <p:extLst>
              <p:ext uri="{D42A27DB-BD31-4B8C-83A1-F6EECF244321}">
                <p14:modId xmlns:p14="http://schemas.microsoft.com/office/powerpoint/2010/main" val="2605442190"/>
              </p:ext>
            </p:extLst>
          </p:nvPr>
        </p:nvGraphicFramePr>
        <p:xfrm>
          <a:off x="373063" y="1143000"/>
          <a:ext cx="1033462" cy="381000"/>
        </p:xfrm>
        <a:graphic>
          <a:graphicData uri="http://schemas.openxmlformats.org/presentationml/2006/ole">
            <mc:AlternateContent xmlns:mc="http://schemas.openxmlformats.org/markup-compatibility/2006">
              <mc:Choice xmlns:v="urn:schemas-microsoft-com:vml" Requires="v">
                <p:oleObj spid="_x0000_s20114" name="Equation" r:id="rId9" imgW="482400" imgH="177480" progId="Equation.DSMT4">
                  <p:embed/>
                </p:oleObj>
              </mc:Choice>
              <mc:Fallback>
                <p:oleObj name="Equation" r:id="rId9" imgW="482400" imgH="177480" progId="Equation.DSMT4">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063" y="1143000"/>
                        <a:ext cx="1033462"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16"/>
          <p:cNvSpPr txBox="1"/>
          <p:nvPr/>
        </p:nvSpPr>
        <p:spPr>
          <a:xfrm>
            <a:off x="228600" y="2362200"/>
            <a:ext cx="2057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of the way around, then the length of this arc is</a:t>
            </a:r>
            <a:endParaRPr lang="en-US" dirty="0">
              <a:latin typeface="Times New Roman" pitchFamily="18" charset="0"/>
              <a:cs typeface="Times New Roman" pitchFamily="18" charset="0"/>
            </a:endParaRPr>
          </a:p>
        </p:txBody>
      </p:sp>
      <p:grpSp>
        <p:nvGrpSpPr>
          <p:cNvPr id="24" name="Group 23"/>
          <p:cNvGrpSpPr/>
          <p:nvPr/>
        </p:nvGrpSpPr>
        <p:grpSpPr>
          <a:xfrm>
            <a:off x="304800" y="1743075"/>
            <a:ext cx="2286000" cy="609600"/>
            <a:chOff x="304800" y="1743075"/>
            <a:chExt cx="2286000" cy="609600"/>
          </a:xfrm>
        </p:grpSpPr>
        <p:sp>
          <p:nvSpPr>
            <p:cNvPr id="12" name="TextBox 11"/>
            <p:cNvSpPr txBox="1"/>
            <p:nvPr/>
          </p:nvSpPr>
          <p:spPr>
            <a:xfrm>
              <a:off x="304800" y="1828800"/>
              <a:ext cx="14478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Since 30° is  </a:t>
              </a:r>
              <a:endParaRPr lang="en-US" dirty="0">
                <a:latin typeface="Times New Roman" pitchFamily="18" charset="0"/>
                <a:cs typeface="Times New Roman" pitchFamily="18"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3142982152"/>
                </p:ext>
              </p:extLst>
            </p:nvPr>
          </p:nvGraphicFramePr>
          <p:xfrm>
            <a:off x="1581150" y="1743075"/>
            <a:ext cx="1009650" cy="609600"/>
          </p:xfrm>
          <a:graphic>
            <a:graphicData uri="http://schemas.openxmlformats.org/presentationml/2006/ole">
              <mc:AlternateContent xmlns:mc="http://schemas.openxmlformats.org/markup-compatibility/2006">
                <mc:Choice xmlns:v="urn:schemas-microsoft-com:vml" Requires="v">
                  <p:oleObj spid="_x0000_s20115" name="Equation" r:id="rId11" imgW="673100" imgH="406400" progId="Equation.DSMT4">
                    <p:embed/>
                  </p:oleObj>
                </mc:Choice>
                <mc:Fallback>
                  <p:oleObj name="Equation" r:id="rId11" imgW="673100" imgH="406400" progId="Equation.DSMT4">
                    <p:embed/>
                    <p:pic>
                      <p:nvPicPr>
                        <p:cNvPr id="0" name="Picture 11"/>
                        <p:cNvPicPr>
                          <a:picLocks noChangeAspect="1" noChangeArrowheads="1"/>
                        </p:cNvPicPr>
                        <p:nvPr/>
                      </p:nvPicPr>
                      <p:blipFill>
                        <a:blip r:embed="rId12"/>
                        <a:srcRect/>
                        <a:stretch>
                          <a:fillRect/>
                        </a:stretch>
                      </p:blipFill>
                      <p:spPr bwMode="auto">
                        <a:xfrm>
                          <a:off x="1581150" y="1743075"/>
                          <a:ext cx="100965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9468" name="Object 12"/>
          <p:cNvGraphicFramePr>
            <a:graphicFrameLocks noChangeAspect="1"/>
          </p:cNvGraphicFramePr>
          <p:nvPr/>
        </p:nvGraphicFramePr>
        <p:xfrm>
          <a:off x="1600200" y="3733800"/>
          <a:ext cx="1676400" cy="787062"/>
        </p:xfrm>
        <a:graphic>
          <a:graphicData uri="http://schemas.openxmlformats.org/presentationml/2006/ole">
            <mc:AlternateContent xmlns:mc="http://schemas.openxmlformats.org/markup-compatibility/2006">
              <mc:Choice xmlns:v="urn:schemas-microsoft-com:vml" Requires="v">
                <p:oleObj spid="_x0000_s20116" name="Equation" r:id="rId13" imgW="838080" imgH="393480" progId="Equation.DSMT4">
                  <p:embed/>
                </p:oleObj>
              </mc:Choice>
              <mc:Fallback>
                <p:oleObj name="Equation" r:id="rId13" imgW="838080" imgH="393480" progId="Equation.DSMT4">
                  <p:embed/>
                  <p:pic>
                    <p:nvPicPr>
                      <p:cNvPr id="0" name="Picture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00200" y="3733800"/>
                        <a:ext cx="1676400" cy="787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469" name="Object 13"/>
          <p:cNvGraphicFramePr>
            <a:graphicFrameLocks noChangeAspect="1"/>
          </p:cNvGraphicFramePr>
          <p:nvPr/>
        </p:nvGraphicFramePr>
        <p:xfrm>
          <a:off x="1600200" y="4648200"/>
          <a:ext cx="1219200" cy="787400"/>
        </p:xfrm>
        <a:graphic>
          <a:graphicData uri="http://schemas.openxmlformats.org/presentationml/2006/ole">
            <mc:AlternateContent xmlns:mc="http://schemas.openxmlformats.org/markup-compatibility/2006">
              <mc:Choice xmlns:v="urn:schemas-microsoft-com:vml" Requires="v">
                <p:oleObj spid="_x0000_s20117" name="Equation" r:id="rId15" imgW="609480" imgH="393480" progId="Equation.DSMT4">
                  <p:embed/>
                </p:oleObj>
              </mc:Choice>
              <mc:Fallback>
                <p:oleObj name="Equation" r:id="rId15" imgW="609480" imgH="393480" progId="Equation.DSMT4">
                  <p:embed/>
                  <p:pic>
                    <p:nvPicPr>
                      <p:cNvPr id="0"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00200" y="4648200"/>
                        <a:ext cx="12192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TextBox 20"/>
          <p:cNvSpPr txBox="1"/>
          <p:nvPr/>
        </p:nvSpPr>
        <p:spPr>
          <a:xfrm>
            <a:off x="304800" y="5638800"/>
            <a:ext cx="25146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So for any radius </a:t>
            </a:r>
            <a:r>
              <a:rPr lang="en-US" i="1" dirty="0" smtClean="0">
                <a:latin typeface="Times New Roman" pitchFamily="18" charset="0"/>
                <a:cs typeface="Times New Roman" pitchFamily="18" charset="0"/>
              </a:rPr>
              <a:t>r </a:t>
            </a:r>
            <a:r>
              <a:rPr lang="en-US" dirty="0" smtClean="0">
                <a:latin typeface="Times New Roman" pitchFamily="18" charset="0"/>
                <a:cs typeface="Times New Roman" pitchFamily="18" charset="0"/>
              </a:rPr>
              <a:t>when the central angle is 30°</a:t>
            </a:r>
            <a:r>
              <a:rPr lang="en-US" dirty="0" smtClean="0">
                <a:latin typeface="Times New Roman" pitchFamily="18" charset="0"/>
                <a:cs typeface="Times New Roman" pitchFamily="18" charset="0"/>
                <a:sym typeface="Symbol"/>
              </a:rPr>
              <a:t> the length of the arc is…</a:t>
            </a:r>
            <a:endParaRPr lang="en-US" dirty="0">
              <a:latin typeface="Times New Roman" pitchFamily="18" charset="0"/>
              <a:cs typeface="Times New Roman" pitchFamily="18" charset="0"/>
            </a:endParaRPr>
          </a:p>
        </p:txBody>
      </p:sp>
      <p:graphicFrame>
        <p:nvGraphicFramePr>
          <p:cNvPr id="19470" name="Object 14"/>
          <p:cNvGraphicFramePr>
            <a:graphicFrameLocks noChangeAspect="1"/>
          </p:cNvGraphicFramePr>
          <p:nvPr/>
        </p:nvGraphicFramePr>
        <p:xfrm>
          <a:off x="3022600" y="5715000"/>
          <a:ext cx="508000" cy="787400"/>
        </p:xfrm>
        <a:graphic>
          <a:graphicData uri="http://schemas.openxmlformats.org/presentationml/2006/ole">
            <mc:AlternateContent xmlns:mc="http://schemas.openxmlformats.org/markup-compatibility/2006">
              <mc:Choice xmlns:v="urn:schemas-microsoft-com:vml" Requires="v">
                <p:oleObj spid="_x0000_s20118" name="Equation" r:id="rId17" imgW="253800" imgH="393480" progId="Equation.DSMT4">
                  <p:embed/>
                </p:oleObj>
              </mc:Choice>
              <mc:Fallback>
                <p:oleObj name="Equation" r:id="rId17" imgW="253800" imgH="393480" progId="Equation.DSMT4">
                  <p:embed/>
                  <p:pic>
                    <p:nvPicPr>
                      <p:cNvPr id="0" name="Picture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22600" y="5715000"/>
                        <a:ext cx="5080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extBox 24"/>
          <p:cNvSpPr txBox="1"/>
          <p:nvPr/>
        </p:nvSpPr>
        <p:spPr>
          <a:xfrm rot="4311608">
            <a:off x="6485003" y="2658144"/>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362235153"/>
              </p:ext>
            </p:extLst>
          </p:nvPr>
        </p:nvGraphicFramePr>
        <p:xfrm>
          <a:off x="4953000" y="4876800"/>
          <a:ext cx="884238" cy="339725"/>
        </p:xfrm>
        <a:graphic>
          <a:graphicData uri="http://schemas.openxmlformats.org/presentationml/2006/ole">
            <mc:AlternateContent xmlns:mc="http://schemas.openxmlformats.org/markup-compatibility/2006">
              <mc:Choice xmlns:v="urn:schemas-microsoft-com:vml" Requires="v">
                <p:oleObj spid="_x0000_s20119" name="Equation" r:id="rId19" imgW="431800" imgH="165100" progId="Equation.DSMT4">
                  <p:embed/>
                </p:oleObj>
              </mc:Choice>
              <mc:Fallback>
                <p:oleObj name="Equation" r:id="rId19" imgW="431800" imgH="165100" progId="Equation.DSMT4">
                  <p:embed/>
                  <p:pic>
                    <p:nvPicPr>
                      <p:cNvPr id="0" name="Picture 15"/>
                      <p:cNvPicPr>
                        <a:picLocks noChangeAspect="1" noChangeArrowheads="1"/>
                      </p:cNvPicPr>
                      <p:nvPr/>
                    </p:nvPicPr>
                    <p:blipFill>
                      <a:blip r:embed="rId20"/>
                      <a:srcRect/>
                      <a:stretch>
                        <a:fillRect/>
                      </a:stretch>
                    </p:blipFill>
                    <p:spPr bwMode="auto">
                      <a:xfrm>
                        <a:off x="4953000" y="4876800"/>
                        <a:ext cx="88423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Box 19"/>
          <p:cNvSpPr txBox="1"/>
          <p:nvPr/>
        </p:nvSpPr>
        <p:spPr>
          <a:xfrm>
            <a:off x="304800" y="39624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 =</a:t>
            </a:r>
            <a:endParaRPr lang="en-US"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19165390"/>
              </p:ext>
            </p:extLst>
          </p:nvPr>
        </p:nvGraphicFramePr>
        <p:xfrm>
          <a:off x="5334000" y="2895600"/>
          <a:ext cx="703384" cy="457200"/>
        </p:xfrm>
        <a:graphic>
          <a:graphicData uri="http://schemas.openxmlformats.org/presentationml/2006/ole">
            <mc:AlternateContent xmlns:mc="http://schemas.openxmlformats.org/markup-compatibility/2006">
              <mc:Choice xmlns:v="urn:schemas-microsoft-com:vml" Requires="v">
                <p:oleObj spid="_x0000_s20120" name="Equation" r:id="rId21" imgW="254000" imgH="165100" progId="Equation.DSMT4">
                  <p:embed/>
                </p:oleObj>
              </mc:Choice>
              <mc:Fallback>
                <p:oleObj name="Equation" r:id="rId21" imgW="254000" imgH="165100" progId="Equation.DSMT4">
                  <p:embed/>
                  <p:pic>
                    <p:nvPicPr>
                      <p:cNvPr id="0" name=""/>
                      <p:cNvPicPr/>
                      <p:nvPr/>
                    </p:nvPicPr>
                    <p:blipFill>
                      <a:blip r:embed="rId22"/>
                      <a:stretch>
                        <a:fillRect/>
                      </a:stretch>
                    </p:blipFill>
                    <p:spPr>
                      <a:xfrm>
                        <a:off x="5334000" y="2895600"/>
                        <a:ext cx="703384" cy="4572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35785349"/>
              </p:ext>
            </p:extLst>
          </p:nvPr>
        </p:nvGraphicFramePr>
        <p:xfrm>
          <a:off x="5524500" y="4140200"/>
          <a:ext cx="114300" cy="165100"/>
        </p:xfrm>
        <a:graphic>
          <a:graphicData uri="http://schemas.openxmlformats.org/presentationml/2006/ole">
            <mc:AlternateContent xmlns:mc="http://schemas.openxmlformats.org/markup-compatibility/2006">
              <mc:Choice xmlns:v="urn:schemas-microsoft-com:vml" Requires="v">
                <p:oleObj spid="_x0000_s20121" name="Equation" r:id="rId23" imgW="114300" imgH="165100" progId="Equation.DSMT4">
                  <p:embed/>
                </p:oleObj>
              </mc:Choice>
              <mc:Fallback>
                <p:oleObj name="Equation" r:id="rId23" imgW="114300" imgH="165100" progId="Equation.DSMT4">
                  <p:embed/>
                  <p:pic>
                    <p:nvPicPr>
                      <p:cNvPr id="0" name=""/>
                      <p:cNvPicPr/>
                      <p:nvPr/>
                    </p:nvPicPr>
                    <p:blipFill>
                      <a:blip r:embed="rId24"/>
                      <a:stretch>
                        <a:fillRect/>
                      </a:stretch>
                    </p:blipFill>
                    <p:spPr>
                      <a:xfrm>
                        <a:off x="5524500" y="4140200"/>
                        <a:ext cx="114300" cy="1651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66578100"/>
              </p:ext>
            </p:extLst>
          </p:nvPr>
        </p:nvGraphicFramePr>
        <p:xfrm>
          <a:off x="5524500" y="4140200"/>
          <a:ext cx="114300" cy="165100"/>
        </p:xfrm>
        <a:graphic>
          <a:graphicData uri="http://schemas.openxmlformats.org/presentationml/2006/ole">
            <mc:AlternateContent xmlns:mc="http://schemas.openxmlformats.org/markup-compatibility/2006">
              <mc:Choice xmlns:v="urn:schemas-microsoft-com:vml" Requires="v">
                <p:oleObj spid="_x0000_s20122" name="Equation" r:id="rId25" imgW="114300" imgH="165100" progId="Equation.DSMT4">
                  <p:embed/>
                </p:oleObj>
              </mc:Choice>
              <mc:Fallback>
                <p:oleObj name="Equation" r:id="rId25" imgW="114300" imgH="165100" progId="Equation.DSMT4">
                  <p:embed/>
                  <p:pic>
                    <p:nvPicPr>
                      <p:cNvPr id="0" name=""/>
                      <p:cNvPicPr/>
                      <p:nvPr/>
                    </p:nvPicPr>
                    <p:blipFill>
                      <a:blip r:embed="rId24"/>
                      <a:stretch>
                        <a:fillRect/>
                      </a:stretch>
                    </p:blipFill>
                    <p:spPr>
                      <a:xfrm>
                        <a:off x="5524500" y="4140200"/>
                        <a:ext cx="114300" cy="1651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218265088"/>
              </p:ext>
            </p:extLst>
          </p:nvPr>
        </p:nvGraphicFramePr>
        <p:xfrm>
          <a:off x="5524500" y="4140200"/>
          <a:ext cx="114300" cy="165100"/>
        </p:xfrm>
        <a:graphic>
          <a:graphicData uri="http://schemas.openxmlformats.org/presentationml/2006/ole">
            <mc:AlternateContent xmlns:mc="http://schemas.openxmlformats.org/markup-compatibility/2006">
              <mc:Choice xmlns:v="urn:schemas-microsoft-com:vml" Requires="v">
                <p:oleObj spid="_x0000_s20123" name="Equation" r:id="rId26" imgW="114300" imgH="165100" progId="Equation.DSMT4">
                  <p:embed/>
                </p:oleObj>
              </mc:Choice>
              <mc:Fallback>
                <p:oleObj name="Equation" r:id="rId26" imgW="114300" imgH="165100" progId="Equation.DSMT4">
                  <p:embed/>
                  <p:pic>
                    <p:nvPicPr>
                      <p:cNvPr id="0" name=""/>
                      <p:cNvPicPr/>
                      <p:nvPr/>
                    </p:nvPicPr>
                    <p:blipFill>
                      <a:blip r:embed="rId24"/>
                      <a:stretch>
                        <a:fillRect/>
                      </a:stretch>
                    </p:blipFill>
                    <p:spPr>
                      <a:xfrm>
                        <a:off x="5524500" y="4140200"/>
                        <a:ext cx="114300" cy="16510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687134246"/>
              </p:ext>
            </p:extLst>
          </p:nvPr>
        </p:nvGraphicFramePr>
        <p:xfrm>
          <a:off x="2057400" y="304800"/>
          <a:ext cx="527050" cy="609600"/>
        </p:xfrm>
        <a:graphic>
          <a:graphicData uri="http://schemas.openxmlformats.org/presentationml/2006/ole">
            <mc:AlternateContent xmlns:mc="http://schemas.openxmlformats.org/markup-compatibility/2006">
              <mc:Choice xmlns:v="urn:schemas-microsoft-com:vml" Requires="v">
                <p:oleObj spid="_x0000_s20124" name="Equation" r:id="rId27" imgW="139700" imgH="139700" progId="Equation.DSMT4">
                  <p:embed/>
                </p:oleObj>
              </mc:Choice>
              <mc:Fallback>
                <p:oleObj name="Equation" r:id="rId27" imgW="139700" imgH="139700" progId="Equation.DSMT4">
                  <p:embed/>
                  <p:pic>
                    <p:nvPicPr>
                      <p:cNvPr id="0" name=""/>
                      <p:cNvPicPr/>
                      <p:nvPr/>
                    </p:nvPicPr>
                    <p:blipFill>
                      <a:blip r:embed="rId28"/>
                      <a:stretch>
                        <a:fillRect/>
                      </a:stretch>
                    </p:blipFill>
                    <p:spPr>
                      <a:xfrm>
                        <a:off x="2057400" y="304800"/>
                        <a:ext cx="527050" cy="609600"/>
                      </a:xfrm>
                      <a:prstGeom prst="rect">
                        <a:avLst/>
                      </a:prstGeom>
                    </p:spPr>
                  </p:pic>
                </p:oleObj>
              </mc:Fallback>
            </mc:AlternateContent>
          </a:graphicData>
        </a:graphic>
      </p:graphicFrame>
      <p:sp>
        <p:nvSpPr>
          <p:cNvPr id="27" name="TextBox 26"/>
          <p:cNvSpPr txBox="1"/>
          <p:nvPr/>
        </p:nvSpPr>
        <p:spPr>
          <a:xfrm>
            <a:off x="5867400" y="48768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537085741"/>
              </p:ext>
            </p:extLst>
          </p:nvPr>
        </p:nvGraphicFramePr>
        <p:xfrm>
          <a:off x="6934200" y="4626864"/>
          <a:ext cx="755650" cy="833438"/>
        </p:xfrm>
        <a:graphic>
          <a:graphicData uri="http://schemas.openxmlformats.org/presentationml/2006/ole">
            <mc:AlternateContent xmlns:mc="http://schemas.openxmlformats.org/markup-compatibility/2006">
              <mc:Choice xmlns:v="urn:schemas-microsoft-com:vml" Requires="v">
                <p:oleObj spid="_x0000_s20125" name="Equation" r:id="rId29" imgW="368300" imgH="406400" progId="Equation.DSMT4">
                  <p:embed/>
                </p:oleObj>
              </mc:Choice>
              <mc:Fallback>
                <p:oleObj name="Equation" r:id="rId29" imgW="368300" imgH="406400" progId="Equation.DSMT4">
                  <p:embed/>
                  <p:pic>
                    <p:nvPicPr>
                      <p:cNvPr id="0" name=""/>
                      <p:cNvPicPr>
                        <a:picLocks noChangeAspect="1" noChangeArrowheads="1"/>
                      </p:cNvPicPr>
                      <p:nvPr/>
                    </p:nvPicPr>
                    <p:blipFill>
                      <a:blip r:embed="rId30"/>
                      <a:srcRect/>
                      <a:stretch>
                        <a:fillRect/>
                      </a:stretch>
                    </p:blipFill>
                    <p:spPr bwMode="auto">
                      <a:xfrm>
                        <a:off x="6934200" y="4626864"/>
                        <a:ext cx="75565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Box 29"/>
          <p:cNvSpPr txBox="1"/>
          <p:nvPr/>
        </p:nvSpPr>
        <p:spPr>
          <a:xfrm>
            <a:off x="5181600" y="304800"/>
            <a:ext cx="3276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Recall the formula for arc length</a:t>
            </a:r>
            <a:endParaRPr lang="en-US" dirty="0">
              <a:latin typeface="Times New Roman" pitchFamily="18" charset="0"/>
              <a:cs typeface="Times New Roman" pitchFamily="18" charset="0"/>
            </a:endParaRPr>
          </a:p>
        </p:txBody>
      </p:sp>
      <p:graphicFrame>
        <p:nvGraphicFramePr>
          <p:cNvPr id="31" name="Object 2"/>
          <p:cNvGraphicFramePr>
            <a:graphicFrameLocks noChangeAspect="1"/>
          </p:cNvGraphicFramePr>
          <p:nvPr>
            <p:extLst>
              <p:ext uri="{D42A27DB-BD31-4B8C-83A1-F6EECF244321}">
                <p14:modId xmlns:p14="http://schemas.microsoft.com/office/powerpoint/2010/main" val="1661052281"/>
              </p:ext>
            </p:extLst>
          </p:nvPr>
        </p:nvGraphicFramePr>
        <p:xfrm>
          <a:off x="6037263" y="593725"/>
          <a:ext cx="1304925" cy="869950"/>
        </p:xfrm>
        <a:graphic>
          <a:graphicData uri="http://schemas.openxmlformats.org/presentationml/2006/ole">
            <mc:AlternateContent xmlns:mc="http://schemas.openxmlformats.org/markup-compatibility/2006">
              <mc:Choice xmlns:v="urn:schemas-microsoft-com:vml" Requires="v">
                <p:oleObj spid="_x0000_s20126" name="Equation" r:id="rId31" imgW="609600" imgH="406400" progId="Equation.DSMT4">
                  <p:embed/>
                </p:oleObj>
              </mc:Choice>
              <mc:Fallback>
                <p:oleObj name="Equation" r:id="rId31" imgW="609600" imgH="406400" progId="Equation.DSMT4">
                  <p:embed/>
                  <p:pic>
                    <p:nvPicPr>
                      <p:cNvPr id="0" name=""/>
                      <p:cNvPicPr>
                        <a:picLocks noChangeAspect="1" noChangeArrowheads="1"/>
                      </p:cNvPicPr>
                      <p:nvPr/>
                    </p:nvPicPr>
                    <p:blipFill>
                      <a:blip r:embed="rId32"/>
                      <a:srcRect/>
                      <a:stretch>
                        <a:fillRect/>
                      </a:stretch>
                    </p:blipFill>
                    <p:spPr bwMode="auto">
                      <a:xfrm>
                        <a:off x="6037263" y="593725"/>
                        <a:ext cx="1304925" cy="86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xmlns:p14="http://schemas.microsoft.com/office/powerpoint/2010/main" advTm="84374">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500"/>
                                        <p:tgtEl>
                                          <p:spTgt spid="25"/>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500"/>
                                        <p:tgtEl>
                                          <p:spTgt spid="30"/>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9468"/>
                                        </p:tgtEl>
                                        <p:attrNameLst>
                                          <p:attrName>style.visibility</p:attrName>
                                        </p:attrNameLst>
                                      </p:cBhvr>
                                      <p:to>
                                        <p:strVal val="visible"/>
                                      </p:to>
                                    </p:set>
                                    <p:animEffect transition="in" filter="wipe(left)">
                                      <p:cBhvr>
                                        <p:cTn id="48" dur="500"/>
                                        <p:tgtEl>
                                          <p:spTgt spid="1946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9469"/>
                                        </p:tgtEl>
                                        <p:attrNameLst>
                                          <p:attrName>style.visibility</p:attrName>
                                        </p:attrNameLst>
                                      </p:cBhvr>
                                      <p:to>
                                        <p:strVal val="visible"/>
                                      </p:to>
                                    </p:set>
                                    <p:animEffect transition="in" filter="wipe(left)">
                                      <p:cBhvr>
                                        <p:cTn id="53" dur="500"/>
                                        <p:tgtEl>
                                          <p:spTgt spid="1946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9470"/>
                                        </p:tgtEl>
                                        <p:attrNameLst>
                                          <p:attrName>style.visibility</p:attrName>
                                        </p:attrNameLst>
                                      </p:cBhvr>
                                      <p:to>
                                        <p:strVal val="visible"/>
                                      </p:to>
                                    </p:set>
                                    <p:animEffect transition="in" filter="wipe(left)">
                                      <p:cBhvr>
                                        <p:cTn id="63" dur="500"/>
                                        <p:tgtEl>
                                          <p:spTgt spid="19470"/>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20" grpId="0"/>
      <p:bldP spid="27"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7" name="Picture 11"/>
          <p:cNvPicPr>
            <a:picLocks noChangeAspect="1" noChangeArrowheads="1"/>
          </p:cNvPicPr>
          <p:nvPr/>
        </p:nvPicPr>
        <p:blipFill>
          <a:blip r:embed="rId4" cstate="print"/>
          <a:srcRect/>
          <a:stretch>
            <a:fillRect/>
          </a:stretch>
        </p:blipFill>
        <p:spPr bwMode="auto">
          <a:xfrm>
            <a:off x="1563624" y="603504"/>
            <a:ext cx="6019800" cy="5657850"/>
          </a:xfrm>
          <a:prstGeom prst="rect">
            <a:avLst/>
          </a:prstGeom>
          <a:noFill/>
          <a:ln w="9525">
            <a:noFill/>
            <a:miter lim="800000"/>
            <a:headEnd/>
            <a:tailEnd/>
          </a:ln>
          <a:effectLst/>
        </p:spPr>
      </p:pic>
      <p:graphicFrame>
        <p:nvGraphicFramePr>
          <p:cNvPr id="4" name="Object 4"/>
          <p:cNvGraphicFramePr>
            <a:graphicFrameLocks noChangeAspect="1"/>
          </p:cNvGraphicFramePr>
          <p:nvPr/>
        </p:nvGraphicFramePr>
        <p:xfrm>
          <a:off x="5029200" y="2057400"/>
          <a:ext cx="609600" cy="317500"/>
        </p:xfrm>
        <a:graphic>
          <a:graphicData uri="http://schemas.openxmlformats.org/presentationml/2006/ole">
            <mc:AlternateContent xmlns:mc="http://schemas.openxmlformats.org/markup-compatibility/2006">
              <mc:Choice xmlns:v="urn:schemas-microsoft-com:vml" Requires="v">
                <p:oleObj spid="_x0000_s50688" name="Equation" r:id="rId5" imgW="317160" imgH="164880" progId="Equation.3">
                  <p:embed/>
                </p:oleObj>
              </mc:Choice>
              <mc:Fallback>
                <p:oleObj name="Equation" r:id="rId5" imgW="317160" imgH="16488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057400"/>
                        <a:ext cx="609600" cy="31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228600" y="381000"/>
            <a:ext cx="1371600" cy="369332"/>
          </a:xfrm>
          <a:prstGeom prst="rect">
            <a:avLst/>
          </a:prstGeom>
          <a:noFill/>
        </p:spPr>
        <p:txBody>
          <a:bodyPr wrap="square" rtlCol="0">
            <a:spAutoFit/>
          </a:bodyPr>
          <a:lstStyle/>
          <a:p>
            <a:r>
              <a:rPr lang="en-US" dirty="0" smtClean="0"/>
              <a:t>Remember: </a:t>
            </a:r>
            <a:endParaRPr lang="en-US" dirty="0"/>
          </a:p>
        </p:txBody>
      </p:sp>
      <p:graphicFrame>
        <p:nvGraphicFramePr>
          <p:cNvPr id="9" name="Object 8"/>
          <p:cNvGraphicFramePr>
            <a:graphicFrameLocks noChangeAspect="1"/>
          </p:cNvGraphicFramePr>
          <p:nvPr/>
        </p:nvGraphicFramePr>
        <p:xfrm>
          <a:off x="1447800" y="228599"/>
          <a:ext cx="533400" cy="688975"/>
        </p:xfrm>
        <a:graphic>
          <a:graphicData uri="http://schemas.openxmlformats.org/presentationml/2006/ole">
            <mc:AlternateContent xmlns:mc="http://schemas.openxmlformats.org/markup-compatibility/2006">
              <mc:Choice xmlns:v="urn:schemas-microsoft-com:vml" Requires="v">
                <p:oleObj spid="_x0000_s50689" name="Equation" r:id="rId7" imgW="304560" imgH="393480" progId="Equation.DSMT4">
                  <p:embed/>
                </p:oleObj>
              </mc:Choice>
              <mc:Fallback>
                <p:oleObj name="Equation" r:id="rId7" imgW="304560" imgH="393480" progId="Equation.DSMT4">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228599"/>
                        <a:ext cx="533400" cy="68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2"/>
          <p:cNvGraphicFramePr>
            <a:graphicFrameLocks noChangeAspect="1"/>
          </p:cNvGraphicFramePr>
          <p:nvPr/>
        </p:nvGraphicFramePr>
        <p:xfrm>
          <a:off x="373063" y="1143000"/>
          <a:ext cx="1033462" cy="381000"/>
        </p:xfrm>
        <a:graphic>
          <a:graphicData uri="http://schemas.openxmlformats.org/presentationml/2006/ole">
            <mc:AlternateContent xmlns:mc="http://schemas.openxmlformats.org/markup-compatibility/2006">
              <mc:Choice xmlns:v="urn:schemas-microsoft-com:vml" Requires="v">
                <p:oleObj spid="_x0000_s50690" name="Equation" r:id="rId9" imgW="482400" imgH="177480" progId="Equation.DSMT4">
                  <p:embed/>
                </p:oleObj>
              </mc:Choice>
              <mc:Fallback>
                <p:oleObj name="Equation" r:id="rId9" imgW="482400" imgH="177480" progId="Equation.DSMT4">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063" y="1143000"/>
                        <a:ext cx="1033462"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16"/>
          <p:cNvSpPr txBox="1"/>
          <p:nvPr/>
        </p:nvSpPr>
        <p:spPr>
          <a:xfrm>
            <a:off x="228600" y="2362200"/>
            <a:ext cx="2057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of the way around, then the length of this arc is</a:t>
            </a:r>
            <a:endParaRPr lang="en-US" dirty="0">
              <a:latin typeface="Times New Roman" pitchFamily="18" charset="0"/>
              <a:cs typeface="Times New Roman" pitchFamily="18" charset="0"/>
            </a:endParaRPr>
          </a:p>
        </p:txBody>
      </p:sp>
      <p:grpSp>
        <p:nvGrpSpPr>
          <p:cNvPr id="19" name="Group 18"/>
          <p:cNvGrpSpPr/>
          <p:nvPr/>
        </p:nvGrpSpPr>
        <p:grpSpPr>
          <a:xfrm>
            <a:off x="304800" y="1752600"/>
            <a:ext cx="1504950" cy="590550"/>
            <a:chOff x="304800" y="1752600"/>
            <a:chExt cx="1504950" cy="590550"/>
          </a:xfrm>
        </p:grpSpPr>
        <p:sp>
          <p:nvSpPr>
            <p:cNvPr id="12" name="TextBox 11"/>
            <p:cNvSpPr txBox="1"/>
            <p:nvPr/>
          </p:nvSpPr>
          <p:spPr>
            <a:xfrm>
              <a:off x="304800" y="1828800"/>
              <a:ext cx="14478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Since 45 is  </a:t>
              </a:r>
              <a:endParaRPr lang="en-US" dirty="0">
                <a:latin typeface="Times New Roman" pitchFamily="18" charset="0"/>
                <a:cs typeface="Times New Roman" pitchFamily="18" charset="0"/>
              </a:endParaRPr>
            </a:p>
          </p:txBody>
        </p:sp>
        <p:graphicFrame>
          <p:nvGraphicFramePr>
            <p:cNvPr id="18" name="Object 17"/>
            <p:cNvGraphicFramePr>
              <a:graphicFrameLocks noChangeAspect="1"/>
            </p:cNvGraphicFramePr>
            <p:nvPr/>
          </p:nvGraphicFramePr>
          <p:xfrm>
            <a:off x="1600200" y="1752600"/>
            <a:ext cx="209550" cy="590550"/>
          </p:xfrm>
          <a:graphic>
            <a:graphicData uri="http://schemas.openxmlformats.org/presentationml/2006/ole">
              <mc:AlternateContent xmlns:mc="http://schemas.openxmlformats.org/markup-compatibility/2006">
                <mc:Choice xmlns:v="urn:schemas-microsoft-com:vml" Requires="v">
                  <p:oleObj spid="_x0000_s50691" name="Equation" r:id="rId11" imgW="139680" imgH="393480" progId="Equation.DSMT4">
                    <p:embed/>
                  </p:oleObj>
                </mc:Choice>
                <mc:Fallback>
                  <p:oleObj name="Equation" r:id="rId11" imgW="139680" imgH="393480" progId="Equation.DSMT4">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00200" y="1752600"/>
                          <a:ext cx="209550" cy="590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9468" name="Object 12"/>
          <p:cNvGraphicFramePr>
            <a:graphicFrameLocks noChangeAspect="1"/>
          </p:cNvGraphicFramePr>
          <p:nvPr/>
        </p:nvGraphicFramePr>
        <p:xfrm>
          <a:off x="1600200" y="3733800"/>
          <a:ext cx="1422400" cy="787400"/>
        </p:xfrm>
        <a:graphic>
          <a:graphicData uri="http://schemas.openxmlformats.org/presentationml/2006/ole">
            <mc:AlternateContent xmlns:mc="http://schemas.openxmlformats.org/markup-compatibility/2006">
              <mc:Choice xmlns:v="urn:schemas-microsoft-com:vml" Requires="v">
                <p:oleObj spid="_x0000_s50692" name="Equation" r:id="rId13" imgW="711000" imgH="393480" progId="Equation.DSMT4">
                  <p:embed/>
                </p:oleObj>
              </mc:Choice>
              <mc:Fallback>
                <p:oleObj name="Equation" r:id="rId13" imgW="711000" imgH="393480" progId="Equation.DSMT4">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00200" y="3733800"/>
                        <a:ext cx="14224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469" name="Object 13"/>
          <p:cNvGraphicFramePr>
            <a:graphicFrameLocks noChangeAspect="1"/>
          </p:cNvGraphicFramePr>
          <p:nvPr/>
        </p:nvGraphicFramePr>
        <p:xfrm>
          <a:off x="1600200" y="4724400"/>
          <a:ext cx="1092200" cy="787400"/>
        </p:xfrm>
        <a:graphic>
          <a:graphicData uri="http://schemas.openxmlformats.org/presentationml/2006/ole">
            <mc:AlternateContent xmlns:mc="http://schemas.openxmlformats.org/markup-compatibility/2006">
              <mc:Choice xmlns:v="urn:schemas-microsoft-com:vml" Requires="v">
                <p:oleObj spid="_x0000_s50693" name="Equation" r:id="rId15" imgW="545760" imgH="393480" progId="Equation.DSMT4">
                  <p:embed/>
                </p:oleObj>
              </mc:Choice>
              <mc:Fallback>
                <p:oleObj name="Equation" r:id="rId15" imgW="545760" imgH="393480" progId="Equation.DSMT4">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00200" y="4724400"/>
                        <a:ext cx="10922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TextBox 20"/>
          <p:cNvSpPr txBox="1"/>
          <p:nvPr/>
        </p:nvSpPr>
        <p:spPr>
          <a:xfrm>
            <a:off x="304800" y="5638800"/>
            <a:ext cx="2057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So for any radius </a:t>
            </a:r>
            <a:r>
              <a:rPr lang="en-US" i="1" dirty="0" smtClean="0">
                <a:latin typeface="Times New Roman" pitchFamily="18" charset="0"/>
                <a:cs typeface="Times New Roman" pitchFamily="18" charset="0"/>
              </a:rPr>
              <a:t>r </a:t>
            </a:r>
            <a:r>
              <a:rPr lang="en-US" dirty="0" smtClean="0">
                <a:latin typeface="Times New Roman" pitchFamily="18" charset="0"/>
                <a:cs typeface="Times New Roman" pitchFamily="18" charset="0"/>
              </a:rPr>
              <a:t>when the central angle is 45</a:t>
            </a:r>
            <a:endParaRPr lang="en-US" dirty="0">
              <a:latin typeface="Times New Roman" pitchFamily="18" charset="0"/>
              <a:cs typeface="Times New Roman" pitchFamily="18" charset="0"/>
            </a:endParaRPr>
          </a:p>
        </p:txBody>
      </p:sp>
      <p:graphicFrame>
        <p:nvGraphicFramePr>
          <p:cNvPr id="19470" name="Object 14"/>
          <p:cNvGraphicFramePr>
            <a:graphicFrameLocks noChangeAspect="1"/>
          </p:cNvGraphicFramePr>
          <p:nvPr/>
        </p:nvGraphicFramePr>
        <p:xfrm>
          <a:off x="2501900" y="5715000"/>
          <a:ext cx="1270000" cy="787400"/>
        </p:xfrm>
        <a:graphic>
          <a:graphicData uri="http://schemas.openxmlformats.org/presentationml/2006/ole">
            <mc:AlternateContent xmlns:mc="http://schemas.openxmlformats.org/markup-compatibility/2006">
              <mc:Choice xmlns:v="urn:schemas-microsoft-com:vml" Requires="v">
                <p:oleObj spid="_x0000_s50694" name="Equation" r:id="rId17" imgW="634680" imgH="393480" progId="Equation.DSMT4">
                  <p:embed/>
                </p:oleObj>
              </mc:Choice>
              <mc:Fallback>
                <p:oleObj name="Equation" r:id="rId17" imgW="634680" imgH="393480" progId="Equation.DSMT4">
                  <p:embed/>
                  <p:pic>
                    <p:nvPicPr>
                      <p:cNvPr id="0"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01900" y="5715000"/>
                        <a:ext cx="12700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Box 19"/>
          <p:cNvSpPr txBox="1"/>
          <p:nvPr/>
        </p:nvSpPr>
        <p:spPr>
          <a:xfrm rot="3752325">
            <a:off x="6332604" y="2277143"/>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sp>
        <p:nvSpPr>
          <p:cNvPr id="22" name="TextBox 21"/>
          <p:cNvSpPr txBox="1"/>
          <p:nvPr/>
        </p:nvSpPr>
        <p:spPr>
          <a:xfrm>
            <a:off x="304800" y="39624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 =</a:t>
            </a:r>
            <a:endParaRPr lang="en-US" dirty="0">
              <a:latin typeface="Times New Roman" pitchFamily="18" charset="0"/>
              <a:cs typeface="Times New Roman" pitchFamily="18" charset="0"/>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4395805"/>
              </p:ext>
            </p:extLst>
          </p:nvPr>
        </p:nvGraphicFramePr>
        <p:xfrm>
          <a:off x="2057400" y="304800"/>
          <a:ext cx="527050" cy="609600"/>
        </p:xfrm>
        <a:graphic>
          <a:graphicData uri="http://schemas.openxmlformats.org/presentationml/2006/ole">
            <mc:AlternateContent xmlns:mc="http://schemas.openxmlformats.org/markup-compatibility/2006">
              <mc:Choice xmlns:v="urn:schemas-microsoft-com:vml" Requires="v">
                <p:oleObj spid="_x0000_s50695" name="Equation" r:id="rId19" imgW="139700" imgH="139700" progId="Equation.DSMT4">
                  <p:embed/>
                </p:oleObj>
              </mc:Choice>
              <mc:Fallback>
                <p:oleObj name="Equation" r:id="rId19" imgW="139700" imgH="139700" progId="Equation.DSMT4">
                  <p:embed/>
                  <p:pic>
                    <p:nvPicPr>
                      <p:cNvPr id="0" name=""/>
                      <p:cNvPicPr/>
                      <p:nvPr/>
                    </p:nvPicPr>
                    <p:blipFill>
                      <a:blip r:embed="rId20"/>
                      <a:stretch>
                        <a:fillRect/>
                      </a:stretch>
                    </p:blipFill>
                    <p:spPr>
                      <a:xfrm>
                        <a:off x="2057400" y="304800"/>
                        <a:ext cx="527050" cy="60960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017135914"/>
              </p:ext>
            </p:extLst>
          </p:nvPr>
        </p:nvGraphicFramePr>
        <p:xfrm>
          <a:off x="5334000" y="2895600"/>
          <a:ext cx="703384" cy="457200"/>
        </p:xfrm>
        <a:graphic>
          <a:graphicData uri="http://schemas.openxmlformats.org/presentationml/2006/ole">
            <mc:AlternateContent xmlns:mc="http://schemas.openxmlformats.org/markup-compatibility/2006">
              <mc:Choice xmlns:v="urn:schemas-microsoft-com:vml" Requires="v">
                <p:oleObj spid="_x0000_s50696" name="Equation" r:id="rId21" imgW="254000" imgH="165100" progId="Equation.DSMT4">
                  <p:embed/>
                </p:oleObj>
              </mc:Choice>
              <mc:Fallback>
                <p:oleObj name="Equation" r:id="rId21" imgW="254000" imgH="165100" progId="Equation.DSMT4">
                  <p:embed/>
                  <p:pic>
                    <p:nvPicPr>
                      <p:cNvPr id="0" name=""/>
                      <p:cNvPicPr/>
                      <p:nvPr/>
                    </p:nvPicPr>
                    <p:blipFill>
                      <a:blip r:embed="rId22"/>
                      <a:stretch>
                        <a:fillRect/>
                      </a:stretch>
                    </p:blipFill>
                    <p:spPr>
                      <a:xfrm>
                        <a:off x="5334000" y="2895600"/>
                        <a:ext cx="703384" cy="45720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041030370"/>
              </p:ext>
            </p:extLst>
          </p:nvPr>
        </p:nvGraphicFramePr>
        <p:xfrm>
          <a:off x="4940300" y="4876800"/>
          <a:ext cx="909638" cy="339725"/>
        </p:xfrm>
        <a:graphic>
          <a:graphicData uri="http://schemas.openxmlformats.org/presentationml/2006/ole">
            <mc:AlternateContent xmlns:mc="http://schemas.openxmlformats.org/markup-compatibility/2006">
              <mc:Choice xmlns:v="urn:schemas-microsoft-com:vml" Requires="v">
                <p:oleObj spid="_x0000_s50697" name="Equation" r:id="rId23" imgW="444500" imgH="165100" progId="Equation.DSMT4">
                  <p:embed/>
                </p:oleObj>
              </mc:Choice>
              <mc:Fallback>
                <p:oleObj name="Equation" r:id="rId23" imgW="444500" imgH="165100" progId="Equation.DSMT4">
                  <p:embed/>
                  <p:pic>
                    <p:nvPicPr>
                      <p:cNvPr id="0" name=""/>
                      <p:cNvPicPr>
                        <a:picLocks noChangeAspect="1" noChangeArrowheads="1"/>
                      </p:cNvPicPr>
                      <p:nvPr/>
                    </p:nvPicPr>
                    <p:blipFill>
                      <a:blip r:embed="rId24"/>
                      <a:srcRect/>
                      <a:stretch>
                        <a:fillRect/>
                      </a:stretch>
                    </p:blipFill>
                    <p:spPr bwMode="auto">
                      <a:xfrm>
                        <a:off x="4940300" y="4876800"/>
                        <a:ext cx="90963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5867400" y="48768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4202071548"/>
              </p:ext>
            </p:extLst>
          </p:nvPr>
        </p:nvGraphicFramePr>
        <p:xfrm>
          <a:off x="6934200" y="4626864"/>
          <a:ext cx="755650" cy="833438"/>
        </p:xfrm>
        <a:graphic>
          <a:graphicData uri="http://schemas.openxmlformats.org/presentationml/2006/ole">
            <mc:AlternateContent xmlns:mc="http://schemas.openxmlformats.org/markup-compatibility/2006">
              <mc:Choice xmlns:v="urn:schemas-microsoft-com:vml" Requires="v">
                <p:oleObj spid="_x0000_s50698" name="Equation" r:id="rId25" imgW="368300" imgH="406400" progId="Equation.DSMT4">
                  <p:embed/>
                </p:oleObj>
              </mc:Choice>
              <mc:Fallback>
                <p:oleObj name="Equation" r:id="rId25" imgW="368300" imgH="406400" progId="Equation.DSMT4">
                  <p:embed/>
                  <p:pic>
                    <p:nvPicPr>
                      <p:cNvPr id="0" name=""/>
                      <p:cNvPicPr>
                        <a:picLocks noChangeAspect="1" noChangeArrowheads="1"/>
                      </p:cNvPicPr>
                      <p:nvPr/>
                    </p:nvPicPr>
                    <p:blipFill>
                      <a:blip r:embed="rId26"/>
                      <a:srcRect/>
                      <a:stretch>
                        <a:fillRect/>
                      </a:stretch>
                    </p:blipFill>
                    <p:spPr bwMode="auto">
                      <a:xfrm>
                        <a:off x="6934200" y="4626864"/>
                        <a:ext cx="75565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xmlns:p14="http://schemas.microsoft.com/office/powerpoint/2010/main" advTm="64453">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9468"/>
                                        </p:tgtEl>
                                        <p:attrNameLst>
                                          <p:attrName>style.visibility</p:attrName>
                                        </p:attrNameLst>
                                      </p:cBhvr>
                                      <p:to>
                                        <p:strVal val="visible"/>
                                      </p:to>
                                    </p:set>
                                    <p:animEffect transition="in" filter="wipe(left)">
                                      <p:cBhvr>
                                        <p:cTn id="29" dur="500"/>
                                        <p:tgtEl>
                                          <p:spTgt spid="1946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9469"/>
                                        </p:tgtEl>
                                        <p:attrNameLst>
                                          <p:attrName>style.visibility</p:attrName>
                                        </p:attrNameLst>
                                      </p:cBhvr>
                                      <p:to>
                                        <p:strVal val="visible"/>
                                      </p:to>
                                    </p:set>
                                    <p:animEffect transition="in" filter="wipe(left)">
                                      <p:cBhvr>
                                        <p:cTn id="34" dur="500"/>
                                        <p:tgtEl>
                                          <p:spTgt spid="1946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9470"/>
                                        </p:tgtEl>
                                        <p:attrNameLst>
                                          <p:attrName>style.visibility</p:attrName>
                                        </p:attrNameLst>
                                      </p:cBhvr>
                                      <p:to>
                                        <p:strVal val="visible"/>
                                      </p:to>
                                    </p:set>
                                    <p:animEffect transition="in" filter="wipe(left)">
                                      <p:cBhvr>
                                        <p:cTn id="44" dur="500"/>
                                        <p:tgtEl>
                                          <p:spTgt spid="1947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0"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0" name="Picture 10"/>
          <p:cNvPicPr>
            <a:picLocks noChangeAspect="1" noChangeArrowheads="1"/>
          </p:cNvPicPr>
          <p:nvPr/>
        </p:nvPicPr>
        <p:blipFill>
          <a:blip r:embed="rId4" cstate="print"/>
          <a:srcRect/>
          <a:stretch>
            <a:fillRect/>
          </a:stretch>
        </p:blipFill>
        <p:spPr bwMode="auto">
          <a:xfrm>
            <a:off x="1562100" y="600075"/>
            <a:ext cx="6019800" cy="5657850"/>
          </a:xfrm>
          <a:prstGeom prst="rect">
            <a:avLst/>
          </a:prstGeom>
          <a:noFill/>
          <a:ln w="9525">
            <a:noFill/>
            <a:miter lim="800000"/>
            <a:headEnd/>
            <a:tailEnd/>
          </a:ln>
          <a:effectLst/>
        </p:spPr>
      </p:pic>
      <p:graphicFrame>
        <p:nvGraphicFramePr>
          <p:cNvPr id="4" name="Object 4"/>
          <p:cNvGraphicFramePr>
            <a:graphicFrameLocks noChangeAspect="1"/>
          </p:cNvGraphicFramePr>
          <p:nvPr/>
        </p:nvGraphicFramePr>
        <p:xfrm>
          <a:off x="4724400" y="1752600"/>
          <a:ext cx="609600" cy="317500"/>
        </p:xfrm>
        <a:graphic>
          <a:graphicData uri="http://schemas.openxmlformats.org/presentationml/2006/ole">
            <mc:AlternateContent xmlns:mc="http://schemas.openxmlformats.org/markup-compatibility/2006">
              <mc:Choice xmlns:v="urn:schemas-microsoft-com:vml" Requires="v">
                <p:oleObj spid="_x0000_s51709" name="Equation" r:id="rId5" imgW="317160" imgH="164880" progId="Equation.3">
                  <p:embed/>
                </p:oleObj>
              </mc:Choice>
              <mc:Fallback>
                <p:oleObj name="Equation" r:id="rId5" imgW="317160" imgH="16488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1752600"/>
                        <a:ext cx="609600" cy="31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228600" y="381000"/>
            <a:ext cx="1371600" cy="369332"/>
          </a:xfrm>
          <a:prstGeom prst="rect">
            <a:avLst/>
          </a:prstGeom>
          <a:noFill/>
        </p:spPr>
        <p:txBody>
          <a:bodyPr wrap="square" rtlCol="0">
            <a:spAutoFit/>
          </a:bodyPr>
          <a:lstStyle/>
          <a:p>
            <a:r>
              <a:rPr lang="en-US" dirty="0" smtClean="0"/>
              <a:t>Remember: </a:t>
            </a:r>
            <a:endParaRPr lang="en-US" dirty="0"/>
          </a:p>
        </p:txBody>
      </p:sp>
      <p:graphicFrame>
        <p:nvGraphicFramePr>
          <p:cNvPr id="9" name="Object 8"/>
          <p:cNvGraphicFramePr>
            <a:graphicFrameLocks noChangeAspect="1"/>
          </p:cNvGraphicFramePr>
          <p:nvPr/>
        </p:nvGraphicFramePr>
        <p:xfrm>
          <a:off x="1447800" y="228599"/>
          <a:ext cx="533400" cy="688975"/>
        </p:xfrm>
        <a:graphic>
          <a:graphicData uri="http://schemas.openxmlformats.org/presentationml/2006/ole">
            <mc:AlternateContent xmlns:mc="http://schemas.openxmlformats.org/markup-compatibility/2006">
              <mc:Choice xmlns:v="urn:schemas-microsoft-com:vml" Requires="v">
                <p:oleObj spid="_x0000_s51710" name="Equation" r:id="rId7" imgW="304560" imgH="393480" progId="Equation.DSMT4">
                  <p:embed/>
                </p:oleObj>
              </mc:Choice>
              <mc:Fallback>
                <p:oleObj name="Equation" r:id="rId7" imgW="304560" imgH="393480" progId="Equation.DSMT4">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228599"/>
                        <a:ext cx="533400" cy="68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2"/>
          <p:cNvGraphicFramePr>
            <a:graphicFrameLocks noChangeAspect="1"/>
          </p:cNvGraphicFramePr>
          <p:nvPr/>
        </p:nvGraphicFramePr>
        <p:xfrm>
          <a:off x="373063" y="1143000"/>
          <a:ext cx="1033462" cy="381000"/>
        </p:xfrm>
        <a:graphic>
          <a:graphicData uri="http://schemas.openxmlformats.org/presentationml/2006/ole">
            <mc:AlternateContent xmlns:mc="http://schemas.openxmlformats.org/markup-compatibility/2006">
              <mc:Choice xmlns:v="urn:schemas-microsoft-com:vml" Requires="v">
                <p:oleObj spid="_x0000_s51711" name="Equation" r:id="rId9" imgW="482400" imgH="177480" progId="Equation.DSMT4">
                  <p:embed/>
                </p:oleObj>
              </mc:Choice>
              <mc:Fallback>
                <p:oleObj name="Equation" r:id="rId9" imgW="482400" imgH="177480" progId="Equation.DSMT4">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063" y="1143000"/>
                        <a:ext cx="1033462"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16"/>
          <p:cNvSpPr txBox="1"/>
          <p:nvPr/>
        </p:nvSpPr>
        <p:spPr>
          <a:xfrm>
            <a:off x="228600" y="2362200"/>
            <a:ext cx="2057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of the way around, then the length of this arc is</a:t>
            </a:r>
            <a:endParaRPr lang="en-US" dirty="0">
              <a:latin typeface="Times New Roman" pitchFamily="18" charset="0"/>
              <a:cs typeface="Times New Roman" pitchFamily="18" charset="0"/>
            </a:endParaRPr>
          </a:p>
        </p:txBody>
      </p:sp>
      <p:grpSp>
        <p:nvGrpSpPr>
          <p:cNvPr id="2" name="Group 18"/>
          <p:cNvGrpSpPr/>
          <p:nvPr/>
        </p:nvGrpSpPr>
        <p:grpSpPr>
          <a:xfrm>
            <a:off x="304800" y="1752600"/>
            <a:ext cx="1514475" cy="590550"/>
            <a:chOff x="304800" y="1752600"/>
            <a:chExt cx="1514475" cy="590550"/>
          </a:xfrm>
        </p:grpSpPr>
        <p:sp>
          <p:nvSpPr>
            <p:cNvPr id="12" name="TextBox 11"/>
            <p:cNvSpPr txBox="1"/>
            <p:nvPr/>
          </p:nvSpPr>
          <p:spPr>
            <a:xfrm>
              <a:off x="304800" y="1828800"/>
              <a:ext cx="14478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Since 60 is  </a:t>
              </a:r>
              <a:endParaRPr lang="en-US" dirty="0">
                <a:latin typeface="Times New Roman" pitchFamily="18" charset="0"/>
                <a:cs typeface="Times New Roman" pitchFamily="18" charset="0"/>
              </a:endParaRPr>
            </a:p>
          </p:txBody>
        </p:sp>
        <p:graphicFrame>
          <p:nvGraphicFramePr>
            <p:cNvPr id="18" name="Object 17"/>
            <p:cNvGraphicFramePr>
              <a:graphicFrameLocks noChangeAspect="1"/>
            </p:cNvGraphicFramePr>
            <p:nvPr/>
          </p:nvGraphicFramePr>
          <p:xfrm>
            <a:off x="1590675" y="1752600"/>
            <a:ext cx="228600" cy="590550"/>
          </p:xfrm>
          <a:graphic>
            <a:graphicData uri="http://schemas.openxmlformats.org/presentationml/2006/ole">
              <mc:AlternateContent xmlns:mc="http://schemas.openxmlformats.org/markup-compatibility/2006">
                <mc:Choice xmlns:v="urn:schemas-microsoft-com:vml" Requires="v">
                  <p:oleObj spid="_x0000_s51712" name="Equation" r:id="rId11" imgW="152280" imgH="393480" progId="Equation.DSMT4">
                    <p:embed/>
                  </p:oleObj>
                </mc:Choice>
                <mc:Fallback>
                  <p:oleObj name="Equation" r:id="rId11" imgW="152280" imgH="393480" progId="Equation.DSMT4">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90675" y="1752600"/>
                          <a:ext cx="228600" cy="590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9468" name="Object 12"/>
          <p:cNvGraphicFramePr>
            <a:graphicFrameLocks noChangeAspect="1"/>
          </p:cNvGraphicFramePr>
          <p:nvPr/>
        </p:nvGraphicFramePr>
        <p:xfrm>
          <a:off x="1587500" y="3733800"/>
          <a:ext cx="1447800" cy="787400"/>
        </p:xfrm>
        <a:graphic>
          <a:graphicData uri="http://schemas.openxmlformats.org/presentationml/2006/ole">
            <mc:AlternateContent xmlns:mc="http://schemas.openxmlformats.org/markup-compatibility/2006">
              <mc:Choice xmlns:v="urn:schemas-microsoft-com:vml" Requires="v">
                <p:oleObj spid="_x0000_s51713" name="Equation" r:id="rId13" imgW="723600" imgH="393480" progId="Equation.DSMT4">
                  <p:embed/>
                </p:oleObj>
              </mc:Choice>
              <mc:Fallback>
                <p:oleObj name="Equation" r:id="rId13" imgW="723600" imgH="393480" progId="Equation.DSMT4">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87500" y="3733800"/>
                        <a:ext cx="14478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469" name="Object 13"/>
          <p:cNvGraphicFramePr>
            <a:graphicFrameLocks noChangeAspect="1"/>
          </p:cNvGraphicFramePr>
          <p:nvPr/>
        </p:nvGraphicFramePr>
        <p:xfrm>
          <a:off x="1600200" y="4724400"/>
          <a:ext cx="1092200" cy="787400"/>
        </p:xfrm>
        <a:graphic>
          <a:graphicData uri="http://schemas.openxmlformats.org/presentationml/2006/ole">
            <mc:AlternateContent xmlns:mc="http://schemas.openxmlformats.org/markup-compatibility/2006">
              <mc:Choice xmlns:v="urn:schemas-microsoft-com:vml" Requires="v">
                <p:oleObj spid="_x0000_s51714" name="Equation" r:id="rId15" imgW="545760" imgH="393480" progId="Equation.DSMT4">
                  <p:embed/>
                </p:oleObj>
              </mc:Choice>
              <mc:Fallback>
                <p:oleObj name="Equation" r:id="rId15" imgW="545760" imgH="393480" progId="Equation.DSMT4">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00200" y="4724400"/>
                        <a:ext cx="10922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TextBox 20"/>
          <p:cNvSpPr txBox="1"/>
          <p:nvPr/>
        </p:nvSpPr>
        <p:spPr>
          <a:xfrm>
            <a:off x="304800" y="5638800"/>
            <a:ext cx="2057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So for any radius </a:t>
            </a:r>
            <a:r>
              <a:rPr lang="en-US" i="1" dirty="0" smtClean="0">
                <a:latin typeface="Times New Roman" pitchFamily="18" charset="0"/>
                <a:cs typeface="Times New Roman" pitchFamily="18" charset="0"/>
              </a:rPr>
              <a:t>r </a:t>
            </a:r>
            <a:r>
              <a:rPr lang="en-US" dirty="0" smtClean="0">
                <a:latin typeface="Times New Roman" pitchFamily="18" charset="0"/>
                <a:cs typeface="Times New Roman" pitchFamily="18" charset="0"/>
              </a:rPr>
              <a:t>when the central angle is 60</a:t>
            </a:r>
            <a:endParaRPr lang="en-US" dirty="0">
              <a:latin typeface="Times New Roman" pitchFamily="18" charset="0"/>
              <a:cs typeface="Times New Roman" pitchFamily="18" charset="0"/>
            </a:endParaRPr>
          </a:p>
        </p:txBody>
      </p:sp>
      <p:graphicFrame>
        <p:nvGraphicFramePr>
          <p:cNvPr id="19470" name="Object 14"/>
          <p:cNvGraphicFramePr>
            <a:graphicFrameLocks noChangeAspect="1"/>
          </p:cNvGraphicFramePr>
          <p:nvPr/>
        </p:nvGraphicFramePr>
        <p:xfrm>
          <a:off x="2501900" y="5715000"/>
          <a:ext cx="1270000" cy="787400"/>
        </p:xfrm>
        <a:graphic>
          <a:graphicData uri="http://schemas.openxmlformats.org/presentationml/2006/ole">
            <mc:AlternateContent xmlns:mc="http://schemas.openxmlformats.org/markup-compatibility/2006">
              <mc:Choice xmlns:v="urn:schemas-microsoft-com:vml" Requires="v">
                <p:oleObj spid="_x0000_s51715" name="Equation" r:id="rId17" imgW="634680" imgH="393480" progId="Equation.DSMT4">
                  <p:embed/>
                </p:oleObj>
              </mc:Choice>
              <mc:Fallback>
                <p:oleObj name="Equation" r:id="rId17" imgW="634680" imgH="393480" progId="Equation.DSMT4">
                  <p:embed/>
                  <p:pic>
                    <p:nvPicPr>
                      <p:cNvPr id="0"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01900" y="5715000"/>
                        <a:ext cx="12700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Box 19"/>
          <p:cNvSpPr txBox="1"/>
          <p:nvPr/>
        </p:nvSpPr>
        <p:spPr>
          <a:xfrm rot="3752325">
            <a:off x="6332604" y="2277143"/>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sp>
        <p:nvSpPr>
          <p:cNvPr id="22" name="TextBox 21"/>
          <p:cNvSpPr txBox="1"/>
          <p:nvPr/>
        </p:nvSpPr>
        <p:spPr>
          <a:xfrm>
            <a:off x="304800" y="39624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 =</a:t>
            </a:r>
            <a:endParaRPr lang="en-US" dirty="0">
              <a:latin typeface="Times New Roman" pitchFamily="18" charset="0"/>
              <a:cs typeface="Times New Roman" pitchFamily="18" charset="0"/>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4395805"/>
              </p:ext>
            </p:extLst>
          </p:nvPr>
        </p:nvGraphicFramePr>
        <p:xfrm>
          <a:off x="2057400" y="304800"/>
          <a:ext cx="527050" cy="609600"/>
        </p:xfrm>
        <a:graphic>
          <a:graphicData uri="http://schemas.openxmlformats.org/presentationml/2006/ole">
            <mc:AlternateContent xmlns:mc="http://schemas.openxmlformats.org/markup-compatibility/2006">
              <mc:Choice xmlns:v="urn:schemas-microsoft-com:vml" Requires="v">
                <p:oleObj spid="_x0000_s51716" name="Equation" r:id="rId19" imgW="139700" imgH="139700" progId="Equation.DSMT4">
                  <p:embed/>
                </p:oleObj>
              </mc:Choice>
              <mc:Fallback>
                <p:oleObj name="Equation" r:id="rId19" imgW="139700" imgH="139700" progId="Equation.DSMT4">
                  <p:embed/>
                  <p:pic>
                    <p:nvPicPr>
                      <p:cNvPr id="0" name=""/>
                      <p:cNvPicPr/>
                      <p:nvPr/>
                    </p:nvPicPr>
                    <p:blipFill>
                      <a:blip r:embed="rId20"/>
                      <a:stretch>
                        <a:fillRect/>
                      </a:stretch>
                    </p:blipFill>
                    <p:spPr>
                      <a:xfrm>
                        <a:off x="2057400" y="304800"/>
                        <a:ext cx="527050" cy="60960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56344773"/>
              </p:ext>
            </p:extLst>
          </p:nvPr>
        </p:nvGraphicFramePr>
        <p:xfrm>
          <a:off x="5334000" y="2895600"/>
          <a:ext cx="703384" cy="457200"/>
        </p:xfrm>
        <a:graphic>
          <a:graphicData uri="http://schemas.openxmlformats.org/presentationml/2006/ole">
            <mc:AlternateContent xmlns:mc="http://schemas.openxmlformats.org/markup-compatibility/2006">
              <mc:Choice xmlns:v="urn:schemas-microsoft-com:vml" Requires="v">
                <p:oleObj spid="_x0000_s51717" name="Equation" r:id="rId21" imgW="254000" imgH="165100" progId="Equation.DSMT4">
                  <p:embed/>
                </p:oleObj>
              </mc:Choice>
              <mc:Fallback>
                <p:oleObj name="Equation" r:id="rId21" imgW="254000" imgH="165100" progId="Equation.DSMT4">
                  <p:embed/>
                  <p:pic>
                    <p:nvPicPr>
                      <p:cNvPr id="0" name=""/>
                      <p:cNvPicPr/>
                      <p:nvPr/>
                    </p:nvPicPr>
                    <p:blipFill>
                      <a:blip r:embed="rId22"/>
                      <a:stretch>
                        <a:fillRect/>
                      </a:stretch>
                    </p:blipFill>
                    <p:spPr>
                      <a:xfrm>
                        <a:off x="5334000" y="2895600"/>
                        <a:ext cx="703384" cy="45720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783927910"/>
              </p:ext>
            </p:extLst>
          </p:nvPr>
        </p:nvGraphicFramePr>
        <p:xfrm>
          <a:off x="4953000" y="4876800"/>
          <a:ext cx="884238" cy="339725"/>
        </p:xfrm>
        <a:graphic>
          <a:graphicData uri="http://schemas.openxmlformats.org/presentationml/2006/ole">
            <mc:AlternateContent xmlns:mc="http://schemas.openxmlformats.org/markup-compatibility/2006">
              <mc:Choice xmlns:v="urn:schemas-microsoft-com:vml" Requires="v">
                <p:oleObj spid="_x0000_s51718" name="Equation" r:id="rId23" imgW="431800" imgH="165100" progId="Equation.DSMT4">
                  <p:embed/>
                </p:oleObj>
              </mc:Choice>
              <mc:Fallback>
                <p:oleObj name="Equation" r:id="rId23" imgW="431800" imgH="165100" progId="Equation.DSMT4">
                  <p:embed/>
                  <p:pic>
                    <p:nvPicPr>
                      <p:cNvPr id="0" name=""/>
                      <p:cNvPicPr>
                        <a:picLocks noChangeAspect="1" noChangeArrowheads="1"/>
                      </p:cNvPicPr>
                      <p:nvPr/>
                    </p:nvPicPr>
                    <p:blipFill>
                      <a:blip r:embed="rId24"/>
                      <a:srcRect/>
                      <a:stretch>
                        <a:fillRect/>
                      </a:stretch>
                    </p:blipFill>
                    <p:spPr bwMode="auto">
                      <a:xfrm>
                        <a:off x="4953000" y="4876800"/>
                        <a:ext cx="88423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5867400" y="48768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arc length</a:t>
            </a:r>
            <a:endParaRPr lang="en-US" dirty="0">
              <a:latin typeface="Times New Roman" pitchFamily="18" charset="0"/>
              <a:cs typeface="Times New Roman" pitchFamily="18" charset="0"/>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606739131"/>
              </p:ext>
            </p:extLst>
          </p:nvPr>
        </p:nvGraphicFramePr>
        <p:xfrm>
          <a:off x="6934200" y="4626864"/>
          <a:ext cx="755650" cy="833438"/>
        </p:xfrm>
        <a:graphic>
          <a:graphicData uri="http://schemas.openxmlformats.org/presentationml/2006/ole">
            <mc:AlternateContent xmlns:mc="http://schemas.openxmlformats.org/markup-compatibility/2006">
              <mc:Choice xmlns:v="urn:schemas-microsoft-com:vml" Requires="v">
                <p:oleObj spid="_x0000_s51719" name="Equation" r:id="rId25" imgW="368300" imgH="406400" progId="Equation.DSMT4">
                  <p:embed/>
                </p:oleObj>
              </mc:Choice>
              <mc:Fallback>
                <p:oleObj name="Equation" r:id="rId25" imgW="368300" imgH="406400" progId="Equation.DSMT4">
                  <p:embed/>
                  <p:pic>
                    <p:nvPicPr>
                      <p:cNvPr id="0" name=""/>
                      <p:cNvPicPr>
                        <a:picLocks noChangeAspect="1" noChangeArrowheads="1"/>
                      </p:cNvPicPr>
                      <p:nvPr/>
                    </p:nvPicPr>
                    <p:blipFill>
                      <a:blip r:embed="rId26"/>
                      <a:srcRect/>
                      <a:stretch>
                        <a:fillRect/>
                      </a:stretch>
                    </p:blipFill>
                    <p:spPr bwMode="auto">
                      <a:xfrm>
                        <a:off x="6934200" y="4626864"/>
                        <a:ext cx="75565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xmlns:p14="http://schemas.microsoft.com/office/powerpoint/2010/main" advTm="2263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468"/>
                                        </p:tgtEl>
                                        <p:attrNameLst>
                                          <p:attrName>style.visibility</p:attrName>
                                        </p:attrNameLst>
                                      </p:cBhvr>
                                      <p:to>
                                        <p:strVal val="visible"/>
                                      </p:to>
                                    </p:set>
                                    <p:animEffect transition="in" filter="wipe(left)">
                                      <p:cBhvr>
                                        <p:cTn id="20" dur="500"/>
                                        <p:tgtEl>
                                          <p:spTgt spid="194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9469"/>
                                        </p:tgtEl>
                                        <p:attrNameLst>
                                          <p:attrName>style.visibility</p:attrName>
                                        </p:attrNameLst>
                                      </p:cBhvr>
                                      <p:to>
                                        <p:strVal val="visible"/>
                                      </p:to>
                                    </p:set>
                                    <p:animEffect transition="in" filter="wipe(left)">
                                      <p:cBhvr>
                                        <p:cTn id="25" dur="500"/>
                                        <p:tgtEl>
                                          <p:spTgt spid="1946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9470"/>
                                        </p:tgtEl>
                                        <p:attrNameLst>
                                          <p:attrName>style.visibility</p:attrName>
                                        </p:attrNameLst>
                                      </p:cBhvr>
                                      <p:to>
                                        <p:strVal val="visible"/>
                                      </p:to>
                                    </p:set>
                                    <p:animEffect transition="in" filter="wipe(left)">
                                      <p:cBhvr>
                                        <p:cTn id="35" dur="500"/>
                                        <p:tgtEl>
                                          <p:spTgt spid="1947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2"/>
          <p:cNvGraphicFramePr>
            <a:graphicFrameLocks noChangeAspect="1"/>
          </p:cNvGraphicFramePr>
          <p:nvPr>
            <p:extLst>
              <p:ext uri="{D42A27DB-BD31-4B8C-83A1-F6EECF244321}">
                <p14:modId xmlns:p14="http://schemas.microsoft.com/office/powerpoint/2010/main" val="914611865"/>
              </p:ext>
            </p:extLst>
          </p:nvPr>
        </p:nvGraphicFramePr>
        <p:xfrm>
          <a:off x="1066800" y="381000"/>
          <a:ext cx="1195388" cy="831850"/>
        </p:xfrm>
        <a:graphic>
          <a:graphicData uri="http://schemas.openxmlformats.org/presentationml/2006/ole">
            <mc:AlternateContent xmlns:mc="http://schemas.openxmlformats.org/markup-compatibility/2006">
              <mc:Choice xmlns:v="urn:schemas-microsoft-com:vml" Requires="v">
                <p:oleObj spid="_x0000_s55467" name="Equation" r:id="rId4" imgW="584200" imgH="406400" progId="Equation.DSMT4">
                  <p:embed/>
                </p:oleObj>
              </mc:Choice>
              <mc:Fallback>
                <p:oleObj name="Equation" r:id="rId4" imgW="584200" imgH="406400" progId="Equation.DSMT4">
                  <p:embed/>
                  <p:pic>
                    <p:nvPicPr>
                      <p:cNvPr id="0" name=""/>
                      <p:cNvPicPr>
                        <a:picLocks noChangeAspect="1" noChangeArrowheads="1"/>
                      </p:cNvPicPr>
                      <p:nvPr/>
                    </p:nvPicPr>
                    <p:blipFill>
                      <a:blip r:embed="rId5"/>
                      <a:srcRect/>
                      <a:stretch>
                        <a:fillRect/>
                      </a:stretch>
                    </p:blipFill>
                    <p:spPr bwMode="auto">
                      <a:xfrm>
                        <a:off x="1066800" y="381000"/>
                        <a:ext cx="1195388"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227" name="Object 3"/>
          <p:cNvGraphicFramePr>
            <a:graphicFrameLocks noChangeAspect="1"/>
          </p:cNvGraphicFramePr>
          <p:nvPr>
            <p:extLst>
              <p:ext uri="{D42A27DB-BD31-4B8C-83A1-F6EECF244321}">
                <p14:modId xmlns:p14="http://schemas.microsoft.com/office/powerpoint/2010/main" val="1067822726"/>
              </p:ext>
            </p:extLst>
          </p:nvPr>
        </p:nvGraphicFramePr>
        <p:xfrm>
          <a:off x="3733800" y="381000"/>
          <a:ext cx="1223962" cy="831850"/>
        </p:xfrm>
        <a:graphic>
          <a:graphicData uri="http://schemas.openxmlformats.org/presentationml/2006/ole">
            <mc:AlternateContent xmlns:mc="http://schemas.openxmlformats.org/markup-compatibility/2006">
              <mc:Choice xmlns:v="urn:schemas-microsoft-com:vml" Requires="v">
                <p:oleObj spid="_x0000_s55468" name="Equation" r:id="rId6" imgW="596900" imgH="406400" progId="Equation.DSMT4">
                  <p:embed/>
                </p:oleObj>
              </mc:Choice>
              <mc:Fallback>
                <p:oleObj name="Equation" r:id="rId6" imgW="596900" imgH="406400" progId="Equation.DSMT4">
                  <p:embed/>
                  <p:pic>
                    <p:nvPicPr>
                      <p:cNvPr id="0" name=""/>
                      <p:cNvPicPr>
                        <a:picLocks noChangeAspect="1" noChangeArrowheads="1"/>
                      </p:cNvPicPr>
                      <p:nvPr/>
                    </p:nvPicPr>
                    <p:blipFill>
                      <a:blip r:embed="rId7"/>
                      <a:srcRect/>
                      <a:stretch>
                        <a:fillRect/>
                      </a:stretch>
                    </p:blipFill>
                    <p:spPr bwMode="auto">
                      <a:xfrm>
                        <a:off x="3733800" y="381000"/>
                        <a:ext cx="1223962"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228" name="Object 4"/>
          <p:cNvGraphicFramePr>
            <a:graphicFrameLocks noChangeAspect="1"/>
          </p:cNvGraphicFramePr>
          <p:nvPr>
            <p:extLst>
              <p:ext uri="{D42A27DB-BD31-4B8C-83A1-F6EECF244321}">
                <p14:modId xmlns:p14="http://schemas.microsoft.com/office/powerpoint/2010/main" val="2504007719"/>
              </p:ext>
            </p:extLst>
          </p:nvPr>
        </p:nvGraphicFramePr>
        <p:xfrm>
          <a:off x="6553200" y="381000"/>
          <a:ext cx="1196975" cy="833438"/>
        </p:xfrm>
        <a:graphic>
          <a:graphicData uri="http://schemas.openxmlformats.org/presentationml/2006/ole">
            <mc:AlternateContent xmlns:mc="http://schemas.openxmlformats.org/markup-compatibility/2006">
              <mc:Choice xmlns:v="urn:schemas-microsoft-com:vml" Requires="v">
                <p:oleObj spid="_x0000_s55469" name="Equation" r:id="rId8" imgW="584200" imgH="406400" progId="Equation.DSMT4">
                  <p:embed/>
                </p:oleObj>
              </mc:Choice>
              <mc:Fallback>
                <p:oleObj name="Equation" r:id="rId8" imgW="584200" imgH="406400" progId="Equation.DSMT4">
                  <p:embed/>
                  <p:pic>
                    <p:nvPicPr>
                      <p:cNvPr id="0" name=""/>
                      <p:cNvPicPr>
                        <a:picLocks noChangeAspect="1" noChangeArrowheads="1"/>
                      </p:cNvPicPr>
                      <p:nvPr/>
                    </p:nvPicPr>
                    <p:blipFill>
                      <a:blip r:embed="rId9"/>
                      <a:srcRect/>
                      <a:stretch>
                        <a:fillRect/>
                      </a:stretch>
                    </p:blipFill>
                    <p:spPr bwMode="auto">
                      <a:xfrm>
                        <a:off x="6553200" y="381000"/>
                        <a:ext cx="1196975"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TextBox 18"/>
          <p:cNvSpPr txBox="1"/>
          <p:nvPr/>
        </p:nvSpPr>
        <p:spPr>
          <a:xfrm>
            <a:off x="1676400" y="3581400"/>
            <a:ext cx="5181600" cy="381000"/>
          </a:xfrm>
          <a:prstGeom prst="rect">
            <a:avLst/>
          </a:prstGeom>
          <a:noFill/>
        </p:spPr>
        <p:txBody>
          <a:bodyPr wrap="square" rtlCol="0">
            <a:spAutoFit/>
          </a:bodyPr>
          <a:lstStyle/>
          <a:p>
            <a:r>
              <a:rPr lang="en-US" dirty="0" smtClean="0">
                <a:latin typeface="Times New Roman" pitchFamily="18" charset="0"/>
                <a:cs typeface="Times New Roman" pitchFamily="18" charset="0"/>
              </a:rPr>
              <a:t>Recall how to cancel units from science classes?</a:t>
            </a:r>
            <a:endParaRPr lang="en-US" dirty="0">
              <a:latin typeface="Times New Roman" pitchFamily="18" charset="0"/>
              <a:cs typeface="Times New Roman" pitchFamily="18" charset="0"/>
            </a:endParaRPr>
          </a:p>
        </p:txBody>
      </p:sp>
      <p:graphicFrame>
        <p:nvGraphicFramePr>
          <p:cNvPr id="20" name="Object 4"/>
          <p:cNvGraphicFramePr>
            <a:graphicFrameLocks noChangeAspect="1"/>
          </p:cNvGraphicFramePr>
          <p:nvPr>
            <p:extLst>
              <p:ext uri="{D42A27DB-BD31-4B8C-83A1-F6EECF244321}">
                <p14:modId xmlns:p14="http://schemas.microsoft.com/office/powerpoint/2010/main" val="3777588804"/>
              </p:ext>
            </p:extLst>
          </p:nvPr>
        </p:nvGraphicFramePr>
        <p:xfrm>
          <a:off x="3276600" y="1600200"/>
          <a:ext cx="1041400" cy="338138"/>
        </p:xfrm>
        <a:graphic>
          <a:graphicData uri="http://schemas.openxmlformats.org/presentationml/2006/ole">
            <mc:AlternateContent xmlns:mc="http://schemas.openxmlformats.org/markup-compatibility/2006">
              <mc:Choice xmlns:v="urn:schemas-microsoft-com:vml" Requires="v">
                <p:oleObj spid="_x0000_s55470" name="Equation" r:id="rId10" imgW="508000" imgH="165100" progId="Equation.DSMT4">
                  <p:embed/>
                </p:oleObj>
              </mc:Choice>
              <mc:Fallback>
                <p:oleObj name="Equation" r:id="rId10" imgW="508000" imgH="165100" progId="Equation.DSMT4">
                  <p:embed/>
                  <p:pic>
                    <p:nvPicPr>
                      <p:cNvPr id="0" name=""/>
                      <p:cNvPicPr>
                        <a:picLocks noChangeAspect="1" noChangeArrowheads="1"/>
                      </p:cNvPicPr>
                      <p:nvPr/>
                    </p:nvPicPr>
                    <p:blipFill>
                      <a:blip r:embed="rId11"/>
                      <a:srcRect/>
                      <a:stretch>
                        <a:fillRect/>
                      </a:stretch>
                    </p:blipFill>
                    <p:spPr bwMode="auto">
                      <a:xfrm>
                        <a:off x="3276600" y="1600200"/>
                        <a:ext cx="1041400" cy="338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4"/>
          <p:cNvGraphicFramePr>
            <a:graphicFrameLocks noChangeAspect="1"/>
          </p:cNvGraphicFramePr>
          <p:nvPr>
            <p:extLst>
              <p:ext uri="{D42A27DB-BD31-4B8C-83A1-F6EECF244321}">
                <p14:modId xmlns:p14="http://schemas.microsoft.com/office/powerpoint/2010/main" val="1132312590"/>
              </p:ext>
            </p:extLst>
          </p:nvPr>
        </p:nvGraphicFramePr>
        <p:xfrm>
          <a:off x="4419600" y="1624012"/>
          <a:ext cx="441325" cy="338138"/>
        </p:xfrm>
        <a:graphic>
          <a:graphicData uri="http://schemas.openxmlformats.org/presentationml/2006/ole">
            <mc:AlternateContent xmlns:mc="http://schemas.openxmlformats.org/markup-compatibility/2006">
              <mc:Choice xmlns:v="urn:schemas-microsoft-com:vml" Requires="v">
                <p:oleObj spid="_x0000_s55471" name="Equation" r:id="rId12" imgW="215900" imgH="165100" progId="Equation.DSMT4">
                  <p:embed/>
                </p:oleObj>
              </mc:Choice>
              <mc:Fallback>
                <p:oleObj name="Equation" r:id="rId12" imgW="215900" imgH="165100" progId="Equation.DSMT4">
                  <p:embed/>
                  <p:pic>
                    <p:nvPicPr>
                      <p:cNvPr id="0" name=""/>
                      <p:cNvPicPr>
                        <a:picLocks noChangeAspect="1" noChangeArrowheads="1"/>
                      </p:cNvPicPr>
                      <p:nvPr/>
                    </p:nvPicPr>
                    <p:blipFill>
                      <a:blip r:embed="rId13"/>
                      <a:srcRect/>
                      <a:stretch>
                        <a:fillRect/>
                      </a:stretch>
                    </p:blipFill>
                    <p:spPr bwMode="auto">
                      <a:xfrm>
                        <a:off x="4419600" y="1624012"/>
                        <a:ext cx="441325" cy="338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21"/>
          <p:cNvSpPr txBox="1"/>
          <p:nvPr/>
        </p:nvSpPr>
        <p:spPr>
          <a:xfrm>
            <a:off x="1066800" y="2286000"/>
            <a:ext cx="67818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We now can measure angles with a new unit of measurement: Radians</a:t>
            </a:r>
            <a:endParaRPr lang="en-US" dirty="0">
              <a:latin typeface="Times New Roman" pitchFamily="18" charset="0"/>
              <a:cs typeface="Times New Roman" pitchFamily="18" charset="0"/>
            </a:endParaRPr>
          </a:p>
        </p:txBody>
      </p:sp>
      <p:graphicFrame>
        <p:nvGraphicFramePr>
          <p:cNvPr id="23" name="Object 4"/>
          <p:cNvGraphicFramePr>
            <a:graphicFrameLocks noChangeAspect="1"/>
          </p:cNvGraphicFramePr>
          <p:nvPr>
            <p:extLst>
              <p:ext uri="{D42A27DB-BD31-4B8C-83A1-F6EECF244321}">
                <p14:modId xmlns:p14="http://schemas.microsoft.com/office/powerpoint/2010/main" val="2311887106"/>
              </p:ext>
            </p:extLst>
          </p:nvPr>
        </p:nvGraphicFramePr>
        <p:xfrm>
          <a:off x="2765425" y="2933700"/>
          <a:ext cx="2368550" cy="415925"/>
        </p:xfrm>
        <a:graphic>
          <a:graphicData uri="http://schemas.openxmlformats.org/presentationml/2006/ole">
            <mc:AlternateContent xmlns:mc="http://schemas.openxmlformats.org/markup-compatibility/2006">
              <mc:Choice xmlns:v="urn:schemas-microsoft-com:vml" Requires="v">
                <p:oleObj spid="_x0000_s55472" name="Equation" r:id="rId14" imgW="1155700" imgH="203200" progId="Equation.DSMT4">
                  <p:embed/>
                </p:oleObj>
              </mc:Choice>
              <mc:Fallback>
                <p:oleObj name="Equation" r:id="rId14" imgW="1155700" imgH="203200" progId="Equation.DSMT4">
                  <p:embed/>
                  <p:pic>
                    <p:nvPicPr>
                      <p:cNvPr id="0" name=""/>
                      <p:cNvPicPr>
                        <a:picLocks noChangeAspect="1" noChangeArrowheads="1"/>
                      </p:cNvPicPr>
                      <p:nvPr/>
                    </p:nvPicPr>
                    <p:blipFill>
                      <a:blip r:embed="rId15"/>
                      <a:srcRect/>
                      <a:stretch>
                        <a:fillRect/>
                      </a:stretch>
                    </p:blipFill>
                    <p:spPr bwMode="auto">
                      <a:xfrm>
                        <a:off x="2765425" y="2933700"/>
                        <a:ext cx="2368550"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2035718483"/>
              </p:ext>
            </p:extLst>
          </p:nvPr>
        </p:nvGraphicFramePr>
        <p:xfrm>
          <a:off x="433042" y="4876801"/>
          <a:ext cx="1341783" cy="363544"/>
        </p:xfrm>
        <a:graphic>
          <a:graphicData uri="http://schemas.openxmlformats.org/presentationml/2006/ole">
            <mc:AlternateContent xmlns:mc="http://schemas.openxmlformats.org/markup-compatibility/2006">
              <mc:Choice xmlns:v="urn:schemas-microsoft-com:vml" Requires="v">
                <p:oleObj spid="_x0000_s55473" name="Equation" r:id="rId16" imgW="749160" imgH="203040" progId="Equation.DSMT4">
                  <p:embed/>
                </p:oleObj>
              </mc:Choice>
              <mc:Fallback>
                <p:oleObj name="Equation" r:id="rId16" imgW="749160" imgH="203040" progId="Equation.DSMT4">
                  <p:embed/>
                  <p:pic>
                    <p:nvPicPr>
                      <p:cNvPr id="0" name=""/>
                      <p:cNvPicPr>
                        <a:picLocks noChangeAspect="1" noChangeArrowheads="1"/>
                      </p:cNvPicPr>
                      <p:nvPr/>
                    </p:nvPicPr>
                    <p:blipFill>
                      <a:blip r:embed="rId17"/>
                      <a:srcRect/>
                      <a:stretch>
                        <a:fillRect/>
                      </a:stretch>
                    </p:blipFill>
                    <p:spPr bwMode="auto">
                      <a:xfrm>
                        <a:off x="433042" y="4876801"/>
                        <a:ext cx="1341783" cy="363544"/>
                      </a:xfrm>
                      <a:prstGeom prst="rect">
                        <a:avLst/>
                      </a:prstGeom>
                      <a:noFill/>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428184931"/>
              </p:ext>
            </p:extLst>
          </p:nvPr>
        </p:nvGraphicFramePr>
        <p:xfrm>
          <a:off x="896144" y="4114801"/>
          <a:ext cx="2097881" cy="385526"/>
        </p:xfrm>
        <a:graphic>
          <a:graphicData uri="http://schemas.openxmlformats.org/presentationml/2006/ole">
            <mc:AlternateContent xmlns:mc="http://schemas.openxmlformats.org/markup-compatibility/2006">
              <mc:Choice xmlns:v="urn:schemas-microsoft-com:vml" Requires="v">
                <p:oleObj spid="_x0000_s55474" name="Equation" r:id="rId18" imgW="1096920" imgH="191880" progId="Equation.DSMT4">
                  <p:embed/>
                </p:oleObj>
              </mc:Choice>
              <mc:Fallback>
                <p:oleObj name="Equation" r:id="rId18" imgW="1096920" imgH="19188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96144" y="4114801"/>
                        <a:ext cx="2097881" cy="385526"/>
                      </a:xfrm>
                      <a:prstGeom prst="rect">
                        <a:avLst/>
                      </a:prstGeom>
                      <a:noFill/>
                      <a:ln>
                        <a:noFill/>
                      </a:ln>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476976107"/>
              </p:ext>
            </p:extLst>
          </p:nvPr>
        </p:nvGraphicFramePr>
        <p:xfrm>
          <a:off x="5339660" y="4114801"/>
          <a:ext cx="2073965" cy="386934"/>
        </p:xfrm>
        <a:graphic>
          <a:graphicData uri="http://schemas.openxmlformats.org/presentationml/2006/ole">
            <mc:AlternateContent xmlns:mc="http://schemas.openxmlformats.org/markup-compatibility/2006">
              <mc:Choice xmlns:v="urn:schemas-microsoft-com:vml" Requires="v">
                <p:oleObj spid="_x0000_s55475" name="Equation" r:id="rId20" imgW="1078560" imgH="191880" progId="Equation.DSMT4">
                  <p:embed/>
                </p:oleObj>
              </mc:Choice>
              <mc:Fallback>
                <p:oleObj name="Equation" r:id="rId20" imgW="1078560" imgH="19188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39660" y="4114801"/>
                        <a:ext cx="2073965" cy="386934"/>
                      </a:xfrm>
                      <a:prstGeom prst="rect">
                        <a:avLst/>
                      </a:prstGeom>
                      <a:noFill/>
                      <a:ln>
                        <a:noFill/>
                      </a:ln>
                      <a:ex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2242802624"/>
              </p:ext>
            </p:extLst>
          </p:nvPr>
        </p:nvGraphicFramePr>
        <p:xfrm>
          <a:off x="1774825" y="4648200"/>
          <a:ext cx="2340864" cy="830113"/>
        </p:xfrm>
        <a:graphic>
          <a:graphicData uri="http://schemas.openxmlformats.org/presentationml/2006/ole">
            <mc:AlternateContent xmlns:mc="http://schemas.openxmlformats.org/markup-compatibility/2006">
              <mc:Choice xmlns:v="urn:schemas-microsoft-com:vml" Requires="v">
                <p:oleObj spid="_x0000_s55476" name="Equation" r:id="rId22" imgW="1358640" imgH="482400" progId="Equation.DSMT4">
                  <p:embed/>
                </p:oleObj>
              </mc:Choice>
              <mc:Fallback>
                <p:oleObj name="Equation" r:id="rId22" imgW="1358640" imgH="482400" progId="Equation.DSMT4">
                  <p:embed/>
                  <p:pic>
                    <p:nvPicPr>
                      <p:cNvPr id="0" name=""/>
                      <p:cNvPicPr>
                        <a:picLocks noChangeAspect="1" noChangeArrowheads="1"/>
                      </p:cNvPicPr>
                      <p:nvPr/>
                    </p:nvPicPr>
                    <p:blipFill>
                      <a:blip r:embed="rId23"/>
                      <a:srcRect/>
                      <a:stretch>
                        <a:fillRect/>
                      </a:stretch>
                    </p:blipFill>
                    <p:spPr bwMode="auto">
                      <a:xfrm>
                        <a:off x="1774825" y="4648200"/>
                        <a:ext cx="2340864" cy="830113"/>
                      </a:xfrm>
                      <a:prstGeom prst="rect">
                        <a:avLst/>
                      </a:prstGeom>
                      <a:noFill/>
                      <a:extLst/>
                    </p:spPr>
                  </p:pic>
                </p:oleObj>
              </mc:Fallback>
            </mc:AlternateContent>
          </a:graphicData>
        </a:graphic>
      </p:graphicFrame>
      <p:graphicFrame>
        <p:nvGraphicFramePr>
          <p:cNvPr id="29" name="Object 2"/>
          <p:cNvGraphicFramePr>
            <a:graphicFrameLocks noChangeAspect="1"/>
          </p:cNvGraphicFramePr>
          <p:nvPr>
            <p:extLst>
              <p:ext uri="{D42A27DB-BD31-4B8C-83A1-F6EECF244321}">
                <p14:modId xmlns:p14="http://schemas.microsoft.com/office/powerpoint/2010/main" val="2523310076"/>
              </p:ext>
            </p:extLst>
          </p:nvPr>
        </p:nvGraphicFramePr>
        <p:xfrm>
          <a:off x="1646237" y="5715000"/>
          <a:ext cx="1171575" cy="415925"/>
        </p:xfrm>
        <a:graphic>
          <a:graphicData uri="http://schemas.openxmlformats.org/presentationml/2006/ole">
            <mc:AlternateContent xmlns:mc="http://schemas.openxmlformats.org/markup-compatibility/2006">
              <mc:Choice xmlns:v="urn:schemas-microsoft-com:vml" Requires="v">
                <p:oleObj spid="_x0000_s55477" name="Equation" r:id="rId24" imgW="571320" imgH="203040" progId="Equation.DSMT4">
                  <p:embed/>
                </p:oleObj>
              </mc:Choice>
              <mc:Fallback>
                <p:oleObj name="Equation" r:id="rId24" imgW="571320" imgH="203040" progId="Equation.DSMT4">
                  <p:embed/>
                  <p:pic>
                    <p:nvPicPr>
                      <p:cNvPr id="0" name=""/>
                      <p:cNvPicPr>
                        <a:picLocks noChangeAspect="1" noChangeArrowheads="1"/>
                      </p:cNvPicPr>
                      <p:nvPr/>
                    </p:nvPicPr>
                    <p:blipFill>
                      <a:blip r:embed="rId25"/>
                      <a:srcRect/>
                      <a:stretch>
                        <a:fillRect/>
                      </a:stretch>
                    </p:blipFill>
                    <p:spPr bwMode="auto">
                      <a:xfrm>
                        <a:off x="1646237" y="5715000"/>
                        <a:ext cx="1171575"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0" name="Straight Connector 29"/>
          <p:cNvCxnSpPr/>
          <p:nvPr/>
        </p:nvCxnSpPr>
        <p:spPr>
          <a:xfrm>
            <a:off x="2155825" y="4953000"/>
            <a:ext cx="685800" cy="2286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298825" y="5181600"/>
            <a:ext cx="685800" cy="1524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32" name="Object 2"/>
          <p:cNvGraphicFramePr>
            <a:graphicFrameLocks noChangeAspect="1"/>
          </p:cNvGraphicFramePr>
          <p:nvPr>
            <p:extLst>
              <p:ext uri="{D42A27DB-BD31-4B8C-83A1-F6EECF244321}">
                <p14:modId xmlns:p14="http://schemas.microsoft.com/office/powerpoint/2010/main" val="330695284"/>
              </p:ext>
            </p:extLst>
          </p:nvPr>
        </p:nvGraphicFramePr>
        <p:xfrm>
          <a:off x="4754563" y="4876800"/>
          <a:ext cx="1273175" cy="363538"/>
        </p:xfrm>
        <a:graphic>
          <a:graphicData uri="http://schemas.openxmlformats.org/presentationml/2006/ole">
            <mc:AlternateContent xmlns:mc="http://schemas.openxmlformats.org/markup-compatibility/2006">
              <mc:Choice xmlns:v="urn:schemas-microsoft-com:vml" Requires="v">
                <p:oleObj spid="_x0000_s55478" name="Equation" r:id="rId26" imgW="711200" imgH="203200" progId="Equation.DSMT4">
                  <p:embed/>
                </p:oleObj>
              </mc:Choice>
              <mc:Fallback>
                <p:oleObj name="Equation" r:id="rId26" imgW="711200" imgH="203200" progId="Equation.DSMT4">
                  <p:embed/>
                  <p:pic>
                    <p:nvPicPr>
                      <p:cNvPr id="0" name=""/>
                      <p:cNvPicPr>
                        <a:picLocks noChangeAspect="1" noChangeArrowheads="1"/>
                      </p:cNvPicPr>
                      <p:nvPr/>
                    </p:nvPicPr>
                    <p:blipFill>
                      <a:blip r:embed="rId27"/>
                      <a:srcRect/>
                      <a:stretch>
                        <a:fillRect/>
                      </a:stretch>
                    </p:blipFill>
                    <p:spPr bwMode="auto">
                      <a:xfrm>
                        <a:off x="4754563" y="4876800"/>
                        <a:ext cx="1273175" cy="363538"/>
                      </a:xfrm>
                      <a:prstGeom prst="rect">
                        <a:avLst/>
                      </a:prstGeom>
                      <a:noFill/>
                      <a:ex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28453502"/>
              </p:ext>
            </p:extLst>
          </p:nvPr>
        </p:nvGraphicFramePr>
        <p:xfrm>
          <a:off x="5988050" y="4659313"/>
          <a:ext cx="2208213" cy="808037"/>
        </p:xfrm>
        <a:graphic>
          <a:graphicData uri="http://schemas.openxmlformats.org/presentationml/2006/ole">
            <mc:AlternateContent xmlns:mc="http://schemas.openxmlformats.org/markup-compatibility/2006">
              <mc:Choice xmlns:v="urn:schemas-microsoft-com:vml" Requires="v">
                <p:oleObj spid="_x0000_s55479" name="Equation" r:id="rId28" imgW="1282700" imgH="469900" progId="Equation.DSMT4">
                  <p:embed/>
                </p:oleObj>
              </mc:Choice>
              <mc:Fallback>
                <p:oleObj name="Equation" r:id="rId28" imgW="1282700" imgH="469900" progId="Equation.DSMT4">
                  <p:embed/>
                  <p:pic>
                    <p:nvPicPr>
                      <p:cNvPr id="0" name=""/>
                      <p:cNvPicPr>
                        <a:picLocks noChangeAspect="1" noChangeArrowheads="1"/>
                      </p:cNvPicPr>
                      <p:nvPr/>
                    </p:nvPicPr>
                    <p:blipFill>
                      <a:blip r:embed="rId29"/>
                      <a:srcRect/>
                      <a:stretch>
                        <a:fillRect/>
                      </a:stretch>
                    </p:blipFill>
                    <p:spPr bwMode="auto">
                      <a:xfrm>
                        <a:off x="5988050" y="4659313"/>
                        <a:ext cx="2208213" cy="808037"/>
                      </a:xfrm>
                      <a:prstGeom prst="rect">
                        <a:avLst/>
                      </a:prstGeom>
                      <a:noFill/>
                      <a:extLst/>
                    </p:spPr>
                  </p:pic>
                </p:oleObj>
              </mc:Fallback>
            </mc:AlternateContent>
          </a:graphicData>
        </a:graphic>
      </p:graphicFrame>
      <p:graphicFrame>
        <p:nvGraphicFramePr>
          <p:cNvPr id="34" name="Object 2"/>
          <p:cNvGraphicFramePr>
            <a:graphicFrameLocks noChangeAspect="1"/>
          </p:cNvGraphicFramePr>
          <p:nvPr>
            <p:extLst>
              <p:ext uri="{D42A27DB-BD31-4B8C-83A1-F6EECF244321}">
                <p14:modId xmlns:p14="http://schemas.microsoft.com/office/powerpoint/2010/main" val="3473931313"/>
              </p:ext>
            </p:extLst>
          </p:nvPr>
        </p:nvGraphicFramePr>
        <p:xfrm>
          <a:off x="5791200" y="5715000"/>
          <a:ext cx="1458913" cy="415925"/>
        </p:xfrm>
        <a:graphic>
          <a:graphicData uri="http://schemas.openxmlformats.org/presentationml/2006/ole">
            <mc:AlternateContent xmlns:mc="http://schemas.openxmlformats.org/markup-compatibility/2006">
              <mc:Choice xmlns:v="urn:schemas-microsoft-com:vml" Requires="v">
                <p:oleObj spid="_x0000_s55480" name="Equation" r:id="rId30" imgW="711200" imgH="203200" progId="Equation.DSMT4">
                  <p:embed/>
                </p:oleObj>
              </mc:Choice>
              <mc:Fallback>
                <p:oleObj name="Equation" r:id="rId30" imgW="711200" imgH="203200" progId="Equation.DSMT4">
                  <p:embed/>
                  <p:pic>
                    <p:nvPicPr>
                      <p:cNvPr id="0" name=""/>
                      <p:cNvPicPr>
                        <a:picLocks noChangeAspect="1" noChangeArrowheads="1"/>
                      </p:cNvPicPr>
                      <p:nvPr/>
                    </p:nvPicPr>
                    <p:blipFill>
                      <a:blip r:embed="rId31"/>
                      <a:srcRect/>
                      <a:stretch>
                        <a:fillRect/>
                      </a:stretch>
                    </p:blipFill>
                    <p:spPr bwMode="auto">
                      <a:xfrm>
                        <a:off x="5791200" y="5715000"/>
                        <a:ext cx="1458913"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5" name="Straight Connector 34"/>
          <p:cNvCxnSpPr/>
          <p:nvPr/>
        </p:nvCxnSpPr>
        <p:spPr>
          <a:xfrm>
            <a:off x="6499225" y="5029200"/>
            <a:ext cx="533400" cy="762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261225" y="5181600"/>
            <a:ext cx="685800" cy="1524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323992554"/>
      </p:ext>
    </p:extLst>
  </p:cSld>
  <p:clrMapOvr>
    <a:masterClrMapping/>
  </p:clrMapOvr>
  <p:transition xmlns:p14="http://schemas.microsoft.com/office/powerpoint/2010/main" advTm="86628">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500" fill="hold"/>
                                        <p:tgtEl>
                                          <p:spTgt spid="52226"/>
                                        </p:tgtEl>
                                        <p:attrNameLst>
                                          <p:attrName>ppt_w</p:attrName>
                                        </p:attrNameLst>
                                      </p:cBhvr>
                                      <p:tavLst>
                                        <p:tav tm="0">
                                          <p:val>
                                            <p:fltVal val="0"/>
                                          </p:val>
                                        </p:tav>
                                        <p:tav tm="100000">
                                          <p:val>
                                            <p:strVal val="#ppt_w"/>
                                          </p:val>
                                        </p:tav>
                                      </p:tavLst>
                                    </p:anim>
                                    <p:anim calcmode="lin" valueType="num">
                                      <p:cBhvr>
                                        <p:cTn id="8" dur="500" fill="hold"/>
                                        <p:tgtEl>
                                          <p:spTgt spid="5222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2227"/>
                                        </p:tgtEl>
                                        <p:attrNameLst>
                                          <p:attrName>style.visibility</p:attrName>
                                        </p:attrNameLst>
                                      </p:cBhvr>
                                      <p:to>
                                        <p:strVal val="visible"/>
                                      </p:to>
                                    </p:set>
                                    <p:anim calcmode="lin" valueType="num">
                                      <p:cBhvr>
                                        <p:cTn id="13" dur="500" fill="hold"/>
                                        <p:tgtEl>
                                          <p:spTgt spid="52227"/>
                                        </p:tgtEl>
                                        <p:attrNameLst>
                                          <p:attrName>ppt_w</p:attrName>
                                        </p:attrNameLst>
                                      </p:cBhvr>
                                      <p:tavLst>
                                        <p:tav tm="0">
                                          <p:val>
                                            <p:fltVal val="0"/>
                                          </p:val>
                                        </p:tav>
                                        <p:tav tm="100000">
                                          <p:val>
                                            <p:strVal val="#ppt_w"/>
                                          </p:val>
                                        </p:tav>
                                      </p:tavLst>
                                    </p:anim>
                                    <p:anim calcmode="lin" valueType="num">
                                      <p:cBhvr>
                                        <p:cTn id="14" dur="500" fill="hold"/>
                                        <p:tgtEl>
                                          <p:spTgt spid="5222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2228"/>
                                        </p:tgtEl>
                                        <p:attrNameLst>
                                          <p:attrName>style.visibility</p:attrName>
                                        </p:attrNameLst>
                                      </p:cBhvr>
                                      <p:to>
                                        <p:strVal val="visible"/>
                                      </p:to>
                                    </p:set>
                                    <p:anim calcmode="lin" valueType="num">
                                      <p:cBhvr>
                                        <p:cTn id="19" dur="500" fill="hold"/>
                                        <p:tgtEl>
                                          <p:spTgt spid="52228"/>
                                        </p:tgtEl>
                                        <p:attrNameLst>
                                          <p:attrName>ppt_w</p:attrName>
                                        </p:attrNameLst>
                                      </p:cBhvr>
                                      <p:tavLst>
                                        <p:tav tm="0">
                                          <p:val>
                                            <p:fltVal val="0"/>
                                          </p:val>
                                        </p:tav>
                                        <p:tav tm="100000">
                                          <p:val>
                                            <p:strVal val="#ppt_w"/>
                                          </p:val>
                                        </p:tav>
                                      </p:tavLst>
                                    </p:anim>
                                    <p:anim calcmode="lin" valueType="num">
                                      <p:cBhvr>
                                        <p:cTn id="20" dur="500" fill="hold"/>
                                        <p:tgtEl>
                                          <p:spTgt spid="5222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23" presetClass="entr" presetSubtype="16"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3" presetClass="entr" presetSubtype="16" fill="hold" nodeType="click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childTnLst>
                          </p:cTn>
                        </p:par>
                        <p:par>
                          <p:cTn id="77" fill="hold">
                            <p:stCondLst>
                              <p:cond delay="500"/>
                            </p:stCondLst>
                            <p:childTnLst>
                              <p:par>
                                <p:cTn id="78" presetID="22" presetClass="entr" presetSubtype="8"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nodeType="click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16" fill="hold"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16" fill="hold"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wipe(left)">
                                      <p:cBhvr>
                                        <p:cTn id="103" dur="500"/>
                                        <p:tgtEl>
                                          <p:spTgt spid="35"/>
                                        </p:tgtEl>
                                      </p:cBhvr>
                                    </p:animEffect>
                                  </p:childTnLst>
                                </p:cTn>
                              </p:par>
                            </p:childTnLst>
                          </p:cTn>
                        </p:par>
                        <p:par>
                          <p:cTn id="104" fill="hold">
                            <p:stCondLst>
                              <p:cond delay="500"/>
                            </p:stCondLst>
                            <p:childTnLst>
                              <p:par>
                                <p:cTn id="105" presetID="22" presetClass="entr" presetSubtype="8" fill="hold"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wipe(left)">
                                      <p:cBhvr>
                                        <p:cTn id="107" dur="500"/>
                                        <p:tgtEl>
                                          <p:spTgt spid="36"/>
                                        </p:tgtEl>
                                      </p:cBhvr>
                                    </p:animEffect>
                                  </p:childTnLst>
                                </p:cTn>
                              </p:par>
                            </p:childTnLst>
                          </p:cTn>
                        </p:par>
                      </p:childTnLst>
                    </p:cTn>
                  </p:par>
                  <p:par>
                    <p:cTn id="108" fill="hold">
                      <p:stCondLst>
                        <p:cond delay="indefinite"/>
                      </p:stCondLst>
                      <p:childTnLst>
                        <p:par>
                          <p:cTn id="109" fill="hold">
                            <p:stCondLst>
                              <p:cond delay="0"/>
                            </p:stCondLst>
                            <p:childTnLst>
                              <p:par>
                                <p:cTn id="110" presetID="23" presetClass="entr" presetSubtype="16" fill="hold" nodeType="click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8" name="Object 4"/>
          <p:cNvGraphicFramePr>
            <a:graphicFrameLocks noChangeAspect="1"/>
          </p:cNvGraphicFramePr>
          <p:nvPr>
            <p:extLst>
              <p:ext uri="{D42A27DB-BD31-4B8C-83A1-F6EECF244321}">
                <p14:modId xmlns:p14="http://schemas.microsoft.com/office/powerpoint/2010/main" val="2011836437"/>
              </p:ext>
            </p:extLst>
          </p:nvPr>
        </p:nvGraphicFramePr>
        <p:xfrm>
          <a:off x="3886200" y="228600"/>
          <a:ext cx="1638300" cy="833438"/>
        </p:xfrm>
        <a:graphic>
          <a:graphicData uri="http://schemas.openxmlformats.org/presentationml/2006/ole">
            <mc:AlternateContent xmlns:mc="http://schemas.openxmlformats.org/markup-compatibility/2006">
              <mc:Choice xmlns:v="urn:schemas-microsoft-com:vml" Requires="v">
                <p:oleObj spid="_x0000_s52629" name="Equation" r:id="rId4" imgW="800100" imgH="406400" progId="Equation.DSMT4">
                  <p:embed/>
                </p:oleObj>
              </mc:Choice>
              <mc:Fallback>
                <p:oleObj name="Equation" r:id="rId4" imgW="800100" imgH="406400" progId="Equation.DSMT4">
                  <p:embed/>
                  <p:pic>
                    <p:nvPicPr>
                      <p:cNvPr id="0" name="Picture 4"/>
                      <p:cNvPicPr>
                        <a:picLocks noChangeAspect="1" noChangeArrowheads="1"/>
                      </p:cNvPicPr>
                      <p:nvPr/>
                    </p:nvPicPr>
                    <p:blipFill>
                      <a:blip r:embed="rId5"/>
                      <a:srcRect/>
                      <a:stretch>
                        <a:fillRect/>
                      </a:stretch>
                    </p:blipFill>
                    <p:spPr bwMode="auto">
                      <a:xfrm>
                        <a:off x="3886200" y="228600"/>
                        <a:ext cx="163830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458787" y="1447800"/>
            <a:ext cx="3048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Converting degrees to radians</a:t>
            </a:r>
            <a:endParaRPr lang="en-US" dirty="0">
              <a:latin typeface="Times New Roman" pitchFamily="18" charset="0"/>
              <a:cs typeface="Times New Roman" pitchFamily="18" charset="0"/>
            </a:endParaRPr>
          </a:p>
        </p:txBody>
      </p:sp>
      <p:sp>
        <p:nvSpPr>
          <p:cNvPr id="16" name="TextBox 15"/>
          <p:cNvSpPr txBox="1"/>
          <p:nvPr/>
        </p:nvSpPr>
        <p:spPr>
          <a:xfrm>
            <a:off x="763587" y="22098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Multiply by</a:t>
            </a:r>
            <a:endParaRPr lang="en-US" dirty="0">
              <a:latin typeface="Times New Roman" pitchFamily="18" charset="0"/>
              <a:cs typeface="Times New Roman" pitchFamily="18" charset="0"/>
            </a:endParaRPr>
          </a:p>
        </p:txBody>
      </p:sp>
      <p:sp>
        <p:nvSpPr>
          <p:cNvPr id="17" name="TextBox 16"/>
          <p:cNvSpPr txBox="1"/>
          <p:nvPr/>
        </p:nvSpPr>
        <p:spPr>
          <a:xfrm>
            <a:off x="4954587" y="1447800"/>
            <a:ext cx="3048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Converting radians to degrees</a:t>
            </a:r>
            <a:endParaRPr lang="en-US" dirty="0">
              <a:latin typeface="Times New Roman" pitchFamily="18" charset="0"/>
              <a:cs typeface="Times New Roman" pitchFamily="18" charset="0"/>
            </a:endParaRPr>
          </a:p>
        </p:txBody>
      </p:sp>
      <p:sp>
        <p:nvSpPr>
          <p:cNvPr id="18" name="TextBox 17"/>
          <p:cNvSpPr txBox="1"/>
          <p:nvPr/>
        </p:nvSpPr>
        <p:spPr>
          <a:xfrm>
            <a:off x="5259387" y="2209800"/>
            <a:ext cx="1371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Multiply by</a:t>
            </a:r>
            <a:endParaRPr lang="en-US" dirty="0">
              <a:latin typeface="Times New Roman" pitchFamily="18" charset="0"/>
              <a:cs typeface="Times New Roman" pitchFamily="18" charset="0"/>
            </a:endParaRPr>
          </a:p>
        </p:txBody>
      </p:sp>
      <p:graphicFrame>
        <p:nvGraphicFramePr>
          <p:cNvPr id="52238" name="Object 14"/>
          <p:cNvGraphicFramePr>
            <a:graphicFrameLocks noChangeAspect="1"/>
          </p:cNvGraphicFramePr>
          <p:nvPr>
            <p:extLst>
              <p:ext uri="{D42A27DB-BD31-4B8C-83A1-F6EECF244321}">
                <p14:modId xmlns:p14="http://schemas.microsoft.com/office/powerpoint/2010/main" val="2139399450"/>
              </p:ext>
            </p:extLst>
          </p:nvPr>
        </p:nvGraphicFramePr>
        <p:xfrm>
          <a:off x="1982787" y="1981200"/>
          <a:ext cx="884238" cy="831850"/>
        </p:xfrm>
        <a:graphic>
          <a:graphicData uri="http://schemas.openxmlformats.org/presentationml/2006/ole">
            <mc:AlternateContent xmlns:mc="http://schemas.openxmlformats.org/markup-compatibility/2006">
              <mc:Choice xmlns:v="urn:schemas-microsoft-com:vml" Requires="v">
                <p:oleObj spid="_x0000_s52630" name="Equation" r:id="rId6" imgW="431800" imgH="406400" progId="Equation.DSMT4">
                  <p:embed/>
                </p:oleObj>
              </mc:Choice>
              <mc:Fallback>
                <p:oleObj name="Equation" r:id="rId6" imgW="431800" imgH="406400" progId="Equation.DSMT4">
                  <p:embed/>
                  <p:pic>
                    <p:nvPicPr>
                      <p:cNvPr id="0" name="Picture 14"/>
                      <p:cNvPicPr>
                        <a:picLocks noChangeAspect="1" noChangeArrowheads="1"/>
                      </p:cNvPicPr>
                      <p:nvPr/>
                    </p:nvPicPr>
                    <p:blipFill>
                      <a:blip r:embed="rId7"/>
                      <a:srcRect/>
                      <a:stretch>
                        <a:fillRect/>
                      </a:stretch>
                    </p:blipFill>
                    <p:spPr bwMode="auto">
                      <a:xfrm>
                        <a:off x="1982787" y="1981200"/>
                        <a:ext cx="884238"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239" name="Object 15"/>
          <p:cNvGraphicFramePr>
            <a:graphicFrameLocks noChangeAspect="1"/>
          </p:cNvGraphicFramePr>
          <p:nvPr>
            <p:extLst>
              <p:ext uri="{D42A27DB-BD31-4B8C-83A1-F6EECF244321}">
                <p14:modId xmlns:p14="http://schemas.microsoft.com/office/powerpoint/2010/main" val="398459136"/>
              </p:ext>
            </p:extLst>
          </p:nvPr>
        </p:nvGraphicFramePr>
        <p:xfrm>
          <a:off x="6554787" y="1981200"/>
          <a:ext cx="882650" cy="909638"/>
        </p:xfrm>
        <a:graphic>
          <a:graphicData uri="http://schemas.openxmlformats.org/presentationml/2006/ole">
            <mc:AlternateContent xmlns:mc="http://schemas.openxmlformats.org/markup-compatibility/2006">
              <mc:Choice xmlns:v="urn:schemas-microsoft-com:vml" Requires="v">
                <p:oleObj spid="_x0000_s52631" name="Equation" r:id="rId8" imgW="431800" imgH="444500" progId="Equation.DSMT4">
                  <p:embed/>
                </p:oleObj>
              </mc:Choice>
              <mc:Fallback>
                <p:oleObj name="Equation" r:id="rId8" imgW="431800" imgH="444500" progId="Equation.DSMT4">
                  <p:embed/>
                  <p:pic>
                    <p:nvPicPr>
                      <p:cNvPr id="0" name="Picture 15"/>
                      <p:cNvPicPr>
                        <a:picLocks noChangeAspect="1" noChangeArrowheads="1"/>
                      </p:cNvPicPr>
                      <p:nvPr/>
                    </p:nvPicPr>
                    <p:blipFill>
                      <a:blip r:embed="rId9"/>
                      <a:srcRect/>
                      <a:stretch>
                        <a:fillRect/>
                      </a:stretch>
                    </p:blipFill>
                    <p:spPr bwMode="auto">
                      <a:xfrm>
                        <a:off x="6554787" y="1981200"/>
                        <a:ext cx="882650" cy="909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 Box 9"/>
          <p:cNvSpPr txBox="1">
            <a:spLocks noChangeArrowheads="1"/>
          </p:cNvSpPr>
          <p:nvPr/>
        </p:nvSpPr>
        <p:spPr bwMode="auto">
          <a:xfrm>
            <a:off x="457200" y="3124200"/>
            <a:ext cx="8229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dirty="0" smtClean="0">
                <a:latin typeface="Times New Roman" panose="02020603050405020304" pitchFamily="18" charset="0"/>
                <a:cs typeface="Times New Roman" panose="02020603050405020304" pitchFamily="18" charset="0"/>
              </a:rPr>
              <a:t>To sum this up, in </a:t>
            </a:r>
            <a:r>
              <a:rPr lang="en-US" dirty="0" err="1" smtClean="0">
                <a:latin typeface="Times New Roman" panose="02020603050405020304" pitchFamily="18" charset="0"/>
                <a:cs typeface="Times New Roman" panose="02020603050405020304" pitchFamily="18" charset="0"/>
              </a:rPr>
              <a:t>PreCalc</a:t>
            </a:r>
            <a:r>
              <a:rPr lang="en-US" dirty="0" smtClean="0">
                <a:latin typeface="Times New Roman" panose="02020603050405020304" pitchFamily="18" charset="0"/>
                <a:cs typeface="Times New Roman" panose="02020603050405020304" pitchFamily="18" charset="0"/>
              </a:rPr>
              <a:t> and beyond you’ll see how important radian measurements are in math.  The first direct application we’re seeing here is how they are the direct way to translate angle measurements into arc lengths.</a:t>
            </a:r>
            <a:endParaRPr lang="en-US"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1525587" y="457200"/>
            <a:ext cx="2438400" cy="381000"/>
          </a:xfrm>
          <a:prstGeom prst="rect">
            <a:avLst/>
          </a:prstGeom>
          <a:noFill/>
        </p:spPr>
        <p:txBody>
          <a:bodyPr wrap="square" rtlCol="0">
            <a:spAutoFit/>
          </a:bodyPr>
          <a:lstStyle/>
          <a:p>
            <a:r>
              <a:rPr lang="en-US" dirty="0" smtClean="0">
                <a:latin typeface="Times New Roman" pitchFamily="18" charset="0"/>
                <a:cs typeface="Times New Roman" pitchFamily="18" charset="0"/>
              </a:rPr>
              <a:t>We now have this ratio:</a:t>
            </a:r>
            <a:endParaRPr lang="en-US" dirty="0">
              <a:latin typeface="Times New Roman" pitchFamily="18" charset="0"/>
              <a:cs typeface="Times New Roman" pitchFamily="18" charset="0"/>
            </a:endParaRPr>
          </a:p>
        </p:txBody>
      </p:sp>
      <p:graphicFrame>
        <p:nvGraphicFramePr>
          <p:cNvPr id="37" name="Object 4"/>
          <p:cNvGraphicFramePr>
            <a:graphicFrameLocks noChangeAspect="1"/>
          </p:cNvGraphicFramePr>
          <p:nvPr>
            <p:extLst>
              <p:ext uri="{D42A27DB-BD31-4B8C-83A1-F6EECF244321}">
                <p14:modId xmlns:p14="http://schemas.microsoft.com/office/powerpoint/2010/main" val="1529529774"/>
              </p:ext>
            </p:extLst>
          </p:nvPr>
        </p:nvGraphicFramePr>
        <p:xfrm>
          <a:off x="5487987" y="228600"/>
          <a:ext cx="1716088" cy="833438"/>
        </p:xfrm>
        <a:graphic>
          <a:graphicData uri="http://schemas.openxmlformats.org/presentationml/2006/ole">
            <mc:AlternateContent xmlns:mc="http://schemas.openxmlformats.org/markup-compatibility/2006">
              <mc:Choice xmlns:v="urn:schemas-microsoft-com:vml" Requires="v">
                <p:oleObj spid="_x0000_s52632" name="Equation" r:id="rId10" imgW="838200" imgH="406400" progId="Equation.DSMT4">
                  <p:embed/>
                </p:oleObj>
              </mc:Choice>
              <mc:Fallback>
                <p:oleObj name="Equation" r:id="rId10" imgW="838200" imgH="406400" progId="Equation.DSMT4">
                  <p:embed/>
                  <p:pic>
                    <p:nvPicPr>
                      <p:cNvPr id="0" name=""/>
                      <p:cNvPicPr>
                        <a:picLocks noChangeAspect="1" noChangeArrowheads="1"/>
                      </p:cNvPicPr>
                      <p:nvPr/>
                    </p:nvPicPr>
                    <p:blipFill>
                      <a:blip r:embed="rId11"/>
                      <a:srcRect/>
                      <a:stretch>
                        <a:fillRect/>
                      </a:stretch>
                    </p:blipFill>
                    <p:spPr bwMode="auto">
                      <a:xfrm>
                        <a:off x="5487987" y="228600"/>
                        <a:ext cx="1716088"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xmlns:p14="http://schemas.microsoft.com/office/powerpoint/2010/main" advTm="86628">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2228"/>
                                        </p:tgtEl>
                                        <p:attrNameLst>
                                          <p:attrName>style.visibility</p:attrName>
                                        </p:attrNameLst>
                                      </p:cBhvr>
                                      <p:to>
                                        <p:strVal val="visible"/>
                                      </p:to>
                                    </p:set>
                                    <p:anim calcmode="lin" valueType="num">
                                      <p:cBhvr>
                                        <p:cTn id="12" dur="500" fill="hold"/>
                                        <p:tgtEl>
                                          <p:spTgt spid="52228"/>
                                        </p:tgtEl>
                                        <p:attrNameLst>
                                          <p:attrName>ppt_w</p:attrName>
                                        </p:attrNameLst>
                                      </p:cBhvr>
                                      <p:tavLst>
                                        <p:tav tm="0">
                                          <p:val>
                                            <p:fltVal val="0"/>
                                          </p:val>
                                        </p:tav>
                                        <p:tav tm="100000">
                                          <p:val>
                                            <p:strVal val="#ppt_w"/>
                                          </p:val>
                                        </p:tav>
                                      </p:tavLst>
                                    </p:anim>
                                    <p:anim calcmode="lin" valueType="num">
                                      <p:cBhvr>
                                        <p:cTn id="13" dur="500" fill="hold"/>
                                        <p:tgtEl>
                                          <p:spTgt spid="5222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nodeType="clickEffect">
                                  <p:stCondLst>
                                    <p:cond delay="0"/>
                                  </p:stCondLst>
                                  <p:childTnLst>
                                    <p:set>
                                      <p:cBhvr>
                                        <p:cTn id="33" dur="1" fill="hold">
                                          <p:stCondLst>
                                            <p:cond delay="0"/>
                                          </p:stCondLst>
                                        </p:cTn>
                                        <p:tgtEl>
                                          <p:spTgt spid="52238"/>
                                        </p:tgtEl>
                                        <p:attrNameLst>
                                          <p:attrName>style.visibility</p:attrName>
                                        </p:attrNameLst>
                                      </p:cBhvr>
                                      <p:to>
                                        <p:strVal val="visible"/>
                                      </p:to>
                                    </p:set>
                                    <p:anim calcmode="lin" valueType="num">
                                      <p:cBhvr>
                                        <p:cTn id="34" dur="500" fill="hold"/>
                                        <p:tgtEl>
                                          <p:spTgt spid="52238"/>
                                        </p:tgtEl>
                                        <p:attrNameLst>
                                          <p:attrName>ppt_w</p:attrName>
                                        </p:attrNameLst>
                                      </p:cBhvr>
                                      <p:tavLst>
                                        <p:tav tm="0">
                                          <p:val>
                                            <p:fltVal val="0"/>
                                          </p:val>
                                        </p:tav>
                                        <p:tav tm="100000">
                                          <p:val>
                                            <p:strVal val="#ppt_w"/>
                                          </p:val>
                                        </p:tav>
                                      </p:tavLst>
                                    </p:anim>
                                    <p:anim calcmode="lin" valueType="num">
                                      <p:cBhvr>
                                        <p:cTn id="35" dur="500" fill="hold"/>
                                        <p:tgtEl>
                                          <p:spTgt spid="52238"/>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52239"/>
                                        </p:tgtEl>
                                        <p:attrNameLst>
                                          <p:attrName>style.visibility</p:attrName>
                                        </p:attrNameLst>
                                      </p:cBhvr>
                                      <p:to>
                                        <p:strVal val="visible"/>
                                      </p:to>
                                    </p:set>
                                    <p:anim calcmode="lin" valueType="num">
                                      <p:cBhvr>
                                        <p:cTn id="50" dur="500" fill="hold"/>
                                        <p:tgtEl>
                                          <p:spTgt spid="52239"/>
                                        </p:tgtEl>
                                        <p:attrNameLst>
                                          <p:attrName>ppt_w</p:attrName>
                                        </p:attrNameLst>
                                      </p:cBhvr>
                                      <p:tavLst>
                                        <p:tav tm="0">
                                          <p:val>
                                            <p:fltVal val="0"/>
                                          </p:val>
                                        </p:tav>
                                        <p:tav tm="100000">
                                          <p:val>
                                            <p:strVal val="#ppt_w"/>
                                          </p:val>
                                        </p:tav>
                                      </p:tavLst>
                                    </p:anim>
                                    <p:anim calcmode="lin" valueType="num">
                                      <p:cBhvr>
                                        <p:cTn id="51" dur="500" fill="hold"/>
                                        <p:tgtEl>
                                          <p:spTgt spid="52239"/>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grpId="0" nodeType="clickEffect">
                                  <p:stCondLst>
                                    <p:cond delay="0"/>
                                  </p:stCondLst>
                                  <p:iterate type="lt">
                                    <p:tmPct val="50000"/>
                                  </p:iterate>
                                  <p:childTnLst>
                                    <p:set>
                                      <p:cBhvr>
                                        <p:cTn id="55" dur="1" fill="hold">
                                          <p:stCondLst>
                                            <p:cond delay="0"/>
                                          </p:stCondLst>
                                        </p:cTn>
                                        <p:tgtEl>
                                          <p:spTgt spid="20"/>
                                        </p:tgtEl>
                                        <p:attrNameLst>
                                          <p:attrName>style.visibility</p:attrName>
                                        </p:attrNameLst>
                                      </p:cBhvr>
                                      <p:to>
                                        <p:strVal val="visible"/>
                                      </p:to>
                                    </p:set>
                                    <p:anim calcmode="discrete" valueType="clr">
                                      <p:cBhvr override="childStyle">
                                        <p:cTn id="56" dur="80"/>
                                        <p:tgtEl>
                                          <p:spTgt spid="20"/>
                                        </p:tgtEl>
                                        <p:attrNameLst>
                                          <p:attrName>style.color</p:attrName>
                                        </p:attrNameLst>
                                      </p:cBhvr>
                                      <p:tavLst>
                                        <p:tav tm="0">
                                          <p:val>
                                            <p:clrVal>
                                              <a:schemeClr val="tx2"/>
                                            </p:clrVal>
                                          </p:val>
                                        </p:tav>
                                        <p:tav tm="50000">
                                          <p:val>
                                            <p:clrVal>
                                              <a:schemeClr val="tx2"/>
                                            </p:clrVal>
                                          </p:val>
                                        </p:tav>
                                      </p:tavLst>
                                    </p:anim>
                                    <p:anim calcmode="discrete" valueType="clr">
                                      <p:cBhvr>
                                        <p:cTn id="57" dur="80"/>
                                        <p:tgtEl>
                                          <p:spTgt spid="20"/>
                                        </p:tgtEl>
                                        <p:attrNameLst>
                                          <p:attrName>fillcolor</p:attrName>
                                        </p:attrNameLst>
                                      </p:cBhvr>
                                      <p:tavLst>
                                        <p:tav tm="0">
                                          <p:val>
                                            <p:clrVal>
                                              <a:schemeClr val="accent2"/>
                                            </p:clrVal>
                                          </p:val>
                                        </p:tav>
                                        <p:tav tm="50000">
                                          <p:val>
                                            <p:clrVal>
                                              <a:schemeClr val="hlink"/>
                                            </p:clrVal>
                                          </p:val>
                                        </p:tav>
                                      </p:tavLst>
                                    </p:anim>
                                    <p:set>
                                      <p:cBhvr>
                                        <p:cTn id="58" dur="80"/>
                                        <p:tgtEl>
                                          <p:spTgt spid="2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0"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14400" y="609600"/>
            <a:ext cx="20574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Convert to radians</a:t>
            </a:r>
            <a:endParaRPr lang="en-US" dirty="0">
              <a:latin typeface="Times New Roman" pitchFamily="18" charset="0"/>
              <a:cs typeface="Times New Roman" pitchFamily="18" charset="0"/>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2206551286"/>
              </p:ext>
            </p:extLst>
          </p:nvPr>
        </p:nvGraphicFramePr>
        <p:xfrm>
          <a:off x="1171575" y="1447800"/>
          <a:ext cx="520700" cy="339725"/>
        </p:xfrm>
        <a:graphic>
          <a:graphicData uri="http://schemas.openxmlformats.org/presentationml/2006/ole">
            <mc:AlternateContent xmlns:mc="http://schemas.openxmlformats.org/markup-compatibility/2006">
              <mc:Choice xmlns:v="urn:schemas-microsoft-com:vml" Requires="v">
                <p:oleObj spid="_x0000_s53404" name="Equation" r:id="rId5" imgW="254000" imgH="165100" progId="Equation.DSMT4">
                  <p:embed/>
                </p:oleObj>
              </mc:Choice>
              <mc:Fallback>
                <p:oleObj name="Equation" r:id="rId5" imgW="254000" imgH="165100" progId="Equation.DSMT4">
                  <p:embed/>
                  <p:pic>
                    <p:nvPicPr>
                      <p:cNvPr id="0" name=""/>
                      <p:cNvPicPr>
                        <a:picLocks noChangeAspect="1" noChangeArrowheads="1"/>
                      </p:cNvPicPr>
                      <p:nvPr/>
                    </p:nvPicPr>
                    <p:blipFill>
                      <a:blip r:embed="rId6"/>
                      <a:srcRect/>
                      <a:stretch>
                        <a:fillRect/>
                      </a:stretch>
                    </p:blipFill>
                    <p:spPr bwMode="auto">
                      <a:xfrm>
                        <a:off x="1171575" y="1447800"/>
                        <a:ext cx="52070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841490310"/>
              </p:ext>
            </p:extLst>
          </p:nvPr>
        </p:nvGraphicFramePr>
        <p:xfrm>
          <a:off x="5834063" y="1143000"/>
          <a:ext cx="338137" cy="833438"/>
        </p:xfrm>
        <a:graphic>
          <a:graphicData uri="http://schemas.openxmlformats.org/presentationml/2006/ole">
            <mc:AlternateContent xmlns:mc="http://schemas.openxmlformats.org/markup-compatibility/2006">
              <mc:Choice xmlns:v="urn:schemas-microsoft-com:vml" Requires="v">
                <p:oleObj spid="_x0000_s53405" name="Equation" r:id="rId7" imgW="165100" imgH="406400" progId="Equation.DSMT4">
                  <p:embed/>
                </p:oleObj>
              </mc:Choice>
              <mc:Fallback>
                <p:oleObj name="Equation" r:id="rId7" imgW="165100" imgH="406400" progId="Equation.DSMT4">
                  <p:embed/>
                  <p:pic>
                    <p:nvPicPr>
                      <p:cNvPr id="0" name=""/>
                      <p:cNvPicPr>
                        <a:picLocks noChangeAspect="1" noChangeArrowheads="1"/>
                      </p:cNvPicPr>
                      <p:nvPr/>
                    </p:nvPicPr>
                    <p:blipFill>
                      <a:blip r:embed="rId8"/>
                      <a:srcRect/>
                      <a:stretch>
                        <a:fillRect/>
                      </a:stretch>
                    </p:blipFill>
                    <p:spPr bwMode="auto">
                      <a:xfrm>
                        <a:off x="5834063" y="1143000"/>
                        <a:ext cx="338137"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TextBox 27"/>
          <p:cNvSpPr txBox="1"/>
          <p:nvPr/>
        </p:nvSpPr>
        <p:spPr>
          <a:xfrm>
            <a:off x="5715000" y="609600"/>
            <a:ext cx="20574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Convert to degrees</a:t>
            </a:r>
            <a:endParaRPr lang="en-US" dirty="0">
              <a:latin typeface="Times New Roman" pitchFamily="18" charset="0"/>
              <a:cs typeface="Times New Roman" pitchFamily="18"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67545197"/>
              </p:ext>
            </p:extLst>
          </p:nvPr>
        </p:nvGraphicFramePr>
        <p:xfrm>
          <a:off x="1143000" y="2590800"/>
          <a:ext cx="520700" cy="339725"/>
        </p:xfrm>
        <a:graphic>
          <a:graphicData uri="http://schemas.openxmlformats.org/presentationml/2006/ole">
            <mc:AlternateContent xmlns:mc="http://schemas.openxmlformats.org/markup-compatibility/2006">
              <mc:Choice xmlns:v="urn:schemas-microsoft-com:vml" Requires="v">
                <p:oleObj spid="_x0000_s53406" name="Equation" r:id="rId9" imgW="254000" imgH="165100" progId="Equation.DSMT4">
                  <p:embed/>
                </p:oleObj>
              </mc:Choice>
              <mc:Fallback>
                <p:oleObj name="Equation" r:id="rId9" imgW="254000" imgH="165100" progId="Equation.DSMT4">
                  <p:embed/>
                  <p:pic>
                    <p:nvPicPr>
                      <p:cNvPr id="0" name=""/>
                      <p:cNvPicPr>
                        <a:picLocks noChangeAspect="1" noChangeArrowheads="1"/>
                      </p:cNvPicPr>
                      <p:nvPr/>
                    </p:nvPicPr>
                    <p:blipFill>
                      <a:blip r:embed="rId10"/>
                      <a:srcRect/>
                      <a:stretch>
                        <a:fillRect/>
                      </a:stretch>
                    </p:blipFill>
                    <p:spPr bwMode="auto">
                      <a:xfrm>
                        <a:off x="1143000" y="2590800"/>
                        <a:ext cx="52070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406100002"/>
              </p:ext>
            </p:extLst>
          </p:nvPr>
        </p:nvGraphicFramePr>
        <p:xfrm>
          <a:off x="1066800" y="3733800"/>
          <a:ext cx="650875" cy="339725"/>
        </p:xfrm>
        <a:graphic>
          <a:graphicData uri="http://schemas.openxmlformats.org/presentationml/2006/ole">
            <mc:AlternateContent xmlns:mc="http://schemas.openxmlformats.org/markup-compatibility/2006">
              <mc:Choice xmlns:v="urn:schemas-microsoft-com:vml" Requires="v">
                <p:oleObj spid="_x0000_s53407" name="Equation" r:id="rId11" imgW="317500" imgH="165100" progId="Equation.DSMT4">
                  <p:embed/>
                </p:oleObj>
              </mc:Choice>
              <mc:Fallback>
                <p:oleObj name="Equation" r:id="rId11" imgW="317500" imgH="165100" progId="Equation.DSMT4">
                  <p:embed/>
                  <p:pic>
                    <p:nvPicPr>
                      <p:cNvPr id="0" name=""/>
                      <p:cNvPicPr>
                        <a:picLocks noChangeAspect="1" noChangeArrowheads="1"/>
                      </p:cNvPicPr>
                      <p:nvPr/>
                    </p:nvPicPr>
                    <p:blipFill>
                      <a:blip r:embed="rId12"/>
                      <a:srcRect/>
                      <a:stretch>
                        <a:fillRect/>
                      </a:stretch>
                    </p:blipFill>
                    <p:spPr bwMode="auto">
                      <a:xfrm>
                        <a:off x="1066800" y="3733800"/>
                        <a:ext cx="6508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726633863"/>
              </p:ext>
            </p:extLst>
          </p:nvPr>
        </p:nvGraphicFramePr>
        <p:xfrm>
          <a:off x="1066800" y="5029200"/>
          <a:ext cx="676275" cy="339725"/>
        </p:xfrm>
        <a:graphic>
          <a:graphicData uri="http://schemas.openxmlformats.org/presentationml/2006/ole">
            <mc:AlternateContent xmlns:mc="http://schemas.openxmlformats.org/markup-compatibility/2006">
              <mc:Choice xmlns:v="urn:schemas-microsoft-com:vml" Requires="v">
                <p:oleObj spid="_x0000_s53408" name="Equation" r:id="rId13" imgW="330200" imgH="165100" progId="Equation.DSMT4">
                  <p:embed/>
                </p:oleObj>
              </mc:Choice>
              <mc:Fallback>
                <p:oleObj name="Equation" r:id="rId13" imgW="330200" imgH="165100" progId="Equation.DSMT4">
                  <p:embed/>
                  <p:pic>
                    <p:nvPicPr>
                      <p:cNvPr id="0" name=""/>
                      <p:cNvPicPr>
                        <a:picLocks noChangeAspect="1" noChangeArrowheads="1"/>
                      </p:cNvPicPr>
                      <p:nvPr/>
                    </p:nvPicPr>
                    <p:blipFill>
                      <a:blip r:embed="rId14"/>
                      <a:srcRect/>
                      <a:stretch>
                        <a:fillRect/>
                      </a:stretch>
                    </p:blipFill>
                    <p:spPr bwMode="auto">
                      <a:xfrm>
                        <a:off x="1066800" y="5029200"/>
                        <a:ext cx="6762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49276977"/>
              </p:ext>
            </p:extLst>
          </p:nvPr>
        </p:nvGraphicFramePr>
        <p:xfrm>
          <a:off x="5791200" y="2362200"/>
          <a:ext cx="495300" cy="833438"/>
        </p:xfrm>
        <a:graphic>
          <a:graphicData uri="http://schemas.openxmlformats.org/presentationml/2006/ole">
            <mc:AlternateContent xmlns:mc="http://schemas.openxmlformats.org/markup-compatibility/2006">
              <mc:Choice xmlns:v="urn:schemas-microsoft-com:vml" Requires="v">
                <p:oleObj spid="_x0000_s53409" name="Equation" r:id="rId15" imgW="241300" imgH="406400" progId="Equation.DSMT4">
                  <p:embed/>
                </p:oleObj>
              </mc:Choice>
              <mc:Fallback>
                <p:oleObj name="Equation" r:id="rId15" imgW="241300" imgH="406400" progId="Equation.DSMT4">
                  <p:embed/>
                  <p:pic>
                    <p:nvPicPr>
                      <p:cNvPr id="0" name=""/>
                      <p:cNvPicPr>
                        <a:picLocks noChangeAspect="1" noChangeArrowheads="1"/>
                      </p:cNvPicPr>
                      <p:nvPr/>
                    </p:nvPicPr>
                    <p:blipFill>
                      <a:blip r:embed="rId16"/>
                      <a:srcRect/>
                      <a:stretch>
                        <a:fillRect/>
                      </a:stretch>
                    </p:blipFill>
                    <p:spPr bwMode="auto">
                      <a:xfrm>
                        <a:off x="5791200" y="2362200"/>
                        <a:ext cx="49530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613259"/>
              </p:ext>
            </p:extLst>
          </p:nvPr>
        </p:nvGraphicFramePr>
        <p:xfrm>
          <a:off x="5791200" y="3581400"/>
          <a:ext cx="468312" cy="833438"/>
        </p:xfrm>
        <a:graphic>
          <a:graphicData uri="http://schemas.openxmlformats.org/presentationml/2006/ole">
            <mc:AlternateContent xmlns:mc="http://schemas.openxmlformats.org/markup-compatibility/2006">
              <mc:Choice xmlns:v="urn:schemas-microsoft-com:vml" Requires="v">
                <p:oleObj spid="_x0000_s53410" name="Equation" r:id="rId17" imgW="228600" imgH="406400" progId="Equation.DSMT4">
                  <p:embed/>
                </p:oleObj>
              </mc:Choice>
              <mc:Fallback>
                <p:oleObj name="Equation" r:id="rId17" imgW="228600" imgH="406400" progId="Equation.DSMT4">
                  <p:embed/>
                  <p:pic>
                    <p:nvPicPr>
                      <p:cNvPr id="0" name=""/>
                      <p:cNvPicPr>
                        <a:picLocks noChangeAspect="1" noChangeArrowheads="1"/>
                      </p:cNvPicPr>
                      <p:nvPr/>
                    </p:nvPicPr>
                    <p:blipFill>
                      <a:blip r:embed="rId18"/>
                      <a:srcRect/>
                      <a:stretch>
                        <a:fillRect/>
                      </a:stretch>
                    </p:blipFill>
                    <p:spPr bwMode="auto">
                      <a:xfrm>
                        <a:off x="5791200" y="3581400"/>
                        <a:ext cx="468312"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94725068"/>
              </p:ext>
            </p:extLst>
          </p:nvPr>
        </p:nvGraphicFramePr>
        <p:xfrm>
          <a:off x="5753100" y="4724400"/>
          <a:ext cx="495300" cy="833438"/>
        </p:xfrm>
        <a:graphic>
          <a:graphicData uri="http://schemas.openxmlformats.org/presentationml/2006/ole">
            <mc:AlternateContent xmlns:mc="http://schemas.openxmlformats.org/markup-compatibility/2006">
              <mc:Choice xmlns:v="urn:schemas-microsoft-com:vml" Requires="v">
                <p:oleObj spid="_x0000_s53411" name="Equation" r:id="rId19" imgW="241300" imgH="406400" progId="Equation.DSMT4">
                  <p:embed/>
                </p:oleObj>
              </mc:Choice>
              <mc:Fallback>
                <p:oleObj name="Equation" r:id="rId19" imgW="241300" imgH="406400" progId="Equation.DSMT4">
                  <p:embed/>
                  <p:pic>
                    <p:nvPicPr>
                      <p:cNvPr id="0" name=""/>
                      <p:cNvPicPr>
                        <a:picLocks noChangeAspect="1" noChangeArrowheads="1"/>
                      </p:cNvPicPr>
                      <p:nvPr/>
                    </p:nvPicPr>
                    <p:blipFill>
                      <a:blip r:embed="rId20"/>
                      <a:srcRect/>
                      <a:stretch>
                        <a:fillRect/>
                      </a:stretch>
                    </p:blipFill>
                    <p:spPr bwMode="auto">
                      <a:xfrm>
                        <a:off x="5753100" y="4724400"/>
                        <a:ext cx="495300"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058134588"/>
              </p:ext>
            </p:extLst>
          </p:nvPr>
        </p:nvGraphicFramePr>
        <p:xfrm>
          <a:off x="1681162" y="4800600"/>
          <a:ext cx="1976438" cy="833438"/>
        </p:xfrm>
        <a:graphic>
          <a:graphicData uri="http://schemas.openxmlformats.org/presentationml/2006/ole">
            <mc:AlternateContent xmlns:mc="http://schemas.openxmlformats.org/markup-compatibility/2006">
              <mc:Choice xmlns:v="urn:schemas-microsoft-com:vml" Requires="v">
                <p:oleObj spid="_x0000_s53412" name="Equation" r:id="rId21" imgW="965200" imgH="406400" progId="Equation.DSMT4">
                  <p:embed/>
                </p:oleObj>
              </mc:Choice>
              <mc:Fallback>
                <p:oleObj name="Equation" r:id="rId21" imgW="965200" imgH="406400" progId="Equation.DSMT4">
                  <p:embed/>
                  <p:pic>
                    <p:nvPicPr>
                      <p:cNvPr id="0" name=""/>
                      <p:cNvPicPr>
                        <a:picLocks noChangeAspect="1" noChangeArrowheads="1"/>
                      </p:cNvPicPr>
                      <p:nvPr/>
                    </p:nvPicPr>
                    <p:blipFill>
                      <a:blip r:embed="rId22"/>
                      <a:srcRect/>
                      <a:stretch>
                        <a:fillRect/>
                      </a:stretch>
                    </p:blipFill>
                    <p:spPr bwMode="auto">
                      <a:xfrm>
                        <a:off x="1681162" y="4800600"/>
                        <a:ext cx="1976438"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730714618"/>
              </p:ext>
            </p:extLst>
          </p:nvPr>
        </p:nvGraphicFramePr>
        <p:xfrm>
          <a:off x="1684337" y="3505200"/>
          <a:ext cx="1820863" cy="833438"/>
        </p:xfrm>
        <a:graphic>
          <a:graphicData uri="http://schemas.openxmlformats.org/presentationml/2006/ole">
            <mc:AlternateContent xmlns:mc="http://schemas.openxmlformats.org/markup-compatibility/2006">
              <mc:Choice xmlns:v="urn:schemas-microsoft-com:vml" Requires="v">
                <p:oleObj spid="_x0000_s53413" name="Equation" r:id="rId23" imgW="889000" imgH="406400" progId="Equation.DSMT4">
                  <p:embed/>
                </p:oleObj>
              </mc:Choice>
              <mc:Fallback>
                <p:oleObj name="Equation" r:id="rId23" imgW="889000" imgH="406400" progId="Equation.DSMT4">
                  <p:embed/>
                  <p:pic>
                    <p:nvPicPr>
                      <p:cNvPr id="0" name=""/>
                      <p:cNvPicPr>
                        <a:picLocks noChangeAspect="1" noChangeArrowheads="1"/>
                      </p:cNvPicPr>
                      <p:nvPr/>
                    </p:nvPicPr>
                    <p:blipFill>
                      <a:blip r:embed="rId24"/>
                      <a:srcRect/>
                      <a:stretch>
                        <a:fillRect/>
                      </a:stretch>
                    </p:blipFill>
                    <p:spPr bwMode="auto">
                      <a:xfrm>
                        <a:off x="1684337" y="3505200"/>
                        <a:ext cx="1820863"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74799221"/>
              </p:ext>
            </p:extLst>
          </p:nvPr>
        </p:nvGraphicFramePr>
        <p:xfrm>
          <a:off x="1600200" y="2362200"/>
          <a:ext cx="1692275" cy="833438"/>
        </p:xfrm>
        <a:graphic>
          <a:graphicData uri="http://schemas.openxmlformats.org/presentationml/2006/ole">
            <mc:AlternateContent xmlns:mc="http://schemas.openxmlformats.org/markup-compatibility/2006">
              <mc:Choice xmlns:v="urn:schemas-microsoft-com:vml" Requires="v">
                <p:oleObj spid="_x0000_s53414" name="Equation" r:id="rId25" imgW="825500" imgH="406400" progId="Equation.DSMT4">
                  <p:embed/>
                </p:oleObj>
              </mc:Choice>
              <mc:Fallback>
                <p:oleObj name="Equation" r:id="rId25" imgW="825500" imgH="406400" progId="Equation.DSMT4">
                  <p:embed/>
                  <p:pic>
                    <p:nvPicPr>
                      <p:cNvPr id="0" name=""/>
                      <p:cNvPicPr>
                        <a:picLocks noChangeAspect="1" noChangeArrowheads="1"/>
                      </p:cNvPicPr>
                      <p:nvPr/>
                    </p:nvPicPr>
                    <p:blipFill>
                      <a:blip r:embed="rId26"/>
                      <a:srcRect/>
                      <a:stretch>
                        <a:fillRect/>
                      </a:stretch>
                    </p:blipFill>
                    <p:spPr bwMode="auto">
                      <a:xfrm>
                        <a:off x="1600200" y="2362200"/>
                        <a:ext cx="1692275"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54719921"/>
              </p:ext>
            </p:extLst>
          </p:nvPr>
        </p:nvGraphicFramePr>
        <p:xfrm>
          <a:off x="1665288" y="1219200"/>
          <a:ext cx="1119187" cy="833438"/>
        </p:xfrm>
        <a:graphic>
          <a:graphicData uri="http://schemas.openxmlformats.org/presentationml/2006/ole">
            <mc:AlternateContent xmlns:mc="http://schemas.openxmlformats.org/markup-compatibility/2006">
              <mc:Choice xmlns:v="urn:schemas-microsoft-com:vml" Requires="v">
                <p:oleObj spid="_x0000_s53415" name="Equation" r:id="rId27" imgW="546100" imgH="406400" progId="Equation.DSMT4">
                  <p:embed/>
                </p:oleObj>
              </mc:Choice>
              <mc:Fallback>
                <p:oleObj name="Equation" r:id="rId27" imgW="546100" imgH="406400" progId="Equation.DSMT4">
                  <p:embed/>
                  <p:pic>
                    <p:nvPicPr>
                      <p:cNvPr id="0" name=""/>
                      <p:cNvPicPr>
                        <a:picLocks noChangeAspect="1" noChangeArrowheads="1"/>
                      </p:cNvPicPr>
                      <p:nvPr/>
                    </p:nvPicPr>
                    <p:blipFill>
                      <a:blip r:embed="rId28"/>
                      <a:srcRect/>
                      <a:stretch>
                        <a:fillRect/>
                      </a:stretch>
                    </p:blipFill>
                    <p:spPr bwMode="auto">
                      <a:xfrm>
                        <a:off x="1665288" y="1219200"/>
                        <a:ext cx="1119187"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626041356"/>
              </p:ext>
            </p:extLst>
          </p:nvPr>
        </p:nvGraphicFramePr>
        <p:xfrm>
          <a:off x="2895600" y="1219200"/>
          <a:ext cx="884238" cy="833438"/>
        </p:xfrm>
        <a:graphic>
          <a:graphicData uri="http://schemas.openxmlformats.org/presentationml/2006/ole">
            <mc:AlternateContent xmlns:mc="http://schemas.openxmlformats.org/markup-compatibility/2006">
              <mc:Choice xmlns:v="urn:schemas-microsoft-com:vml" Requires="v">
                <p:oleObj spid="_x0000_s53416" name="Equation" r:id="rId29" imgW="431800" imgH="406400" progId="Equation.DSMT4">
                  <p:embed/>
                </p:oleObj>
              </mc:Choice>
              <mc:Fallback>
                <p:oleObj name="Equation" r:id="rId29" imgW="431800" imgH="406400" progId="Equation.DSMT4">
                  <p:embed/>
                  <p:pic>
                    <p:nvPicPr>
                      <p:cNvPr id="0" name=""/>
                      <p:cNvPicPr>
                        <a:picLocks noChangeAspect="1" noChangeArrowheads="1"/>
                      </p:cNvPicPr>
                      <p:nvPr/>
                    </p:nvPicPr>
                    <p:blipFill>
                      <a:blip r:embed="rId30"/>
                      <a:srcRect/>
                      <a:stretch>
                        <a:fillRect/>
                      </a:stretch>
                    </p:blipFill>
                    <p:spPr bwMode="auto">
                      <a:xfrm>
                        <a:off x="2895600" y="1219200"/>
                        <a:ext cx="884238"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170000014"/>
              </p:ext>
            </p:extLst>
          </p:nvPr>
        </p:nvGraphicFramePr>
        <p:xfrm>
          <a:off x="6248400" y="1143000"/>
          <a:ext cx="1325562" cy="858838"/>
        </p:xfrm>
        <a:graphic>
          <a:graphicData uri="http://schemas.openxmlformats.org/presentationml/2006/ole">
            <mc:AlternateContent xmlns:mc="http://schemas.openxmlformats.org/markup-compatibility/2006">
              <mc:Choice xmlns:v="urn:schemas-microsoft-com:vml" Requires="v">
                <p:oleObj spid="_x0000_s53417" name="Equation" r:id="rId31" imgW="647700" imgH="419100" progId="Equation.DSMT4">
                  <p:embed/>
                </p:oleObj>
              </mc:Choice>
              <mc:Fallback>
                <p:oleObj name="Equation" r:id="rId31" imgW="647700" imgH="419100" progId="Equation.DSMT4">
                  <p:embed/>
                  <p:pic>
                    <p:nvPicPr>
                      <p:cNvPr id="0" name=""/>
                      <p:cNvPicPr>
                        <a:picLocks noChangeAspect="1" noChangeArrowheads="1"/>
                      </p:cNvPicPr>
                      <p:nvPr/>
                    </p:nvPicPr>
                    <p:blipFill>
                      <a:blip r:embed="rId32"/>
                      <a:srcRect/>
                      <a:stretch>
                        <a:fillRect/>
                      </a:stretch>
                    </p:blipFill>
                    <p:spPr bwMode="auto">
                      <a:xfrm>
                        <a:off x="6248400" y="1143000"/>
                        <a:ext cx="1325562"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966843000"/>
              </p:ext>
            </p:extLst>
          </p:nvPr>
        </p:nvGraphicFramePr>
        <p:xfrm>
          <a:off x="6261100" y="2362200"/>
          <a:ext cx="1454150" cy="858838"/>
        </p:xfrm>
        <a:graphic>
          <a:graphicData uri="http://schemas.openxmlformats.org/presentationml/2006/ole">
            <mc:AlternateContent xmlns:mc="http://schemas.openxmlformats.org/markup-compatibility/2006">
              <mc:Choice xmlns:v="urn:schemas-microsoft-com:vml" Requires="v">
                <p:oleObj spid="_x0000_s53418" name="Equation" r:id="rId33" imgW="711200" imgH="419100" progId="Equation.DSMT4">
                  <p:embed/>
                </p:oleObj>
              </mc:Choice>
              <mc:Fallback>
                <p:oleObj name="Equation" r:id="rId33" imgW="711200" imgH="419100" progId="Equation.DSMT4">
                  <p:embed/>
                  <p:pic>
                    <p:nvPicPr>
                      <p:cNvPr id="0" name=""/>
                      <p:cNvPicPr>
                        <a:picLocks noChangeAspect="1" noChangeArrowheads="1"/>
                      </p:cNvPicPr>
                      <p:nvPr/>
                    </p:nvPicPr>
                    <p:blipFill>
                      <a:blip r:embed="rId34"/>
                      <a:srcRect/>
                      <a:stretch>
                        <a:fillRect/>
                      </a:stretch>
                    </p:blipFill>
                    <p:spPr bwMode="auto">
                      <a:xfrm>
                        <a:off x="6261100" y="2362200"/>
                        <a:ext cx="145415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247892163"/>
              </p:ext>
            </p:extLst>
          </p:nvPr>
        </p:nvGraphicFramePr>
        <p:xfrm>
          <a:off x="6261100" y="3581400"/>
          <a:ext cx="1479550" cy="858838"/>
        </p:xfrm>
        <a:graphic>
          <a:graphicData uri="http://schemas.openxmlformats.org/presentationml/2006/ole">
            <mc:AlternateContent xmlns:mc="http://schemas.openxmlformats.org/markup-compatibility/2006">
              <mc:Choice xmlns:v="urn:schemas-microsoft-com:vml" Requires="v">
                <p:oleObj spid="_x0000_s53419" name="Equation" r:id="rId35" imgW="723900" imgH="419100" progId="Equation.DSMT4">
                  <p:embed/>
                </p:oleObj>
              </mc:Choice>
              <mc:Fallback>
                <p:oleObj name="Equation" r:id="rId35" imgW="723900" imgH="419100" progId="Equation.DSMT4">
                  <p:embed/>
                  <p:pic>
                    <p:nvPicPr>
                      <p:cNvPr id="0" name=""/>
                      <p:cNvPicPr>
                        <a:picLocks noChangeAspect="1" noChangeArrowheads="1"/>
                      </p:cNvPicPr>
                      <p:nvPr/>
                    </p:nvPicPr>
                    <p:blipFill>
                      <a:blip r:embed="rId36"/>
                      <a:srcRect/>
                      <a:stretch>
                        <a:fillRect/>
                      </a:stretch>
                    </p:blipFill>
                    <p:spPr bwMode="auto">
                      <a:xfrm>
                        <a:off x="6261100" y="3581400"/>
                        <a:ext cx="147955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691071908"/>
              </p:ext>
            </p:extLst>
          </p:nvPr>
        </p:nvGraphicFramePr>
        <p:xfrm>
          <a:off x="6261100" y="4724400"/>
          <a:ext cx="1479550" cy="858838"/>
        </p:xfrm>
        <a:graphic>
          <a:graphicData uri="http://schemas.openxmlformats.org/presentationml/2006/ole">
            <mc:AlternateContent xmlns:mc="http://schemas.openxmlformats.org/markup-compatibility/2006">
              <mc:Choice xmlns:v="urn:schemas-microsoft-com:vml" Requires="v">
                <p:oleObj spid="_x0000_s53420" name="Equation" r:id="rId37" imgW="723900" imgH="419100" progId="Equation.DSMT4">
                  <p:embed/>
                </p:oleObj>
              </mc:Choice>
              <mc:Fallback>
                <p:oleObj name="Equation" r:id="rId37" imgW="723900" imgH="419100" progId="Equation.DSMT4">
                  <p:embed/>
                  <p:pic>
                    <p:nvPicPr>
                      <p:cNvPr id="0" name=""/>
                      <p:cNvPicPr>
                        <a:picLocks noChangeAspect="1" noChangeArrowheads="1"/>
                      </p:cNvPicPr>
                      <p:nvPr/>
                    </p:nvPicPr>
                    <p:blipFill>
                      <a:blip r:embed="rId38"/>
                      <a:srcRect/>
                      <a:stretch>
                        <a:fillRect/>
                      </a:stretch>
                    </p:blipFill>
                    <p:spPr bwMode="auto">
                      <a:xfrm>
                        <a:off x="6261100" y="4724400"/>
                        <a:ext cx="147955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Text Box 9"/>
          <p:cNvSpPr txBox="1">
            <a:spLocks noChangeArrowheads="1"/>
          </p:cNvSpPr>
          <p:nvPr/>
        </p:nvSpPr>
        <p:spPr bwMode="auto">
          <a:xfrm>
            <a:off x="381000" y="5715000"/>
            <a:ext cx="8229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dirty="0" smtClean="0">
                <a:latin typeface="Times New Roman" panose="02020603050405020304" pitchFamily="18" charset="0"/>
                <a:cs typeface="Times New Roman" panose="02020603050405020304" pitchFamily="18" charset="0"/>
              </a:rPr>
              <a:t>Notice that the radian problems on the right don’t have units.  For reasons we won’t discuss here, angle measurements without units are assumed to be radians.</a:t>
            </a:r>
            <a:endParaRPr lang="en-US" dirty="0">
              <a:latin typeface="Times New Roman" panose="02020603050405020304" pitchFamily="18" charset="0"/>
              <a:cs typeface="Times New Roman" panose="02020603050405020304" pitchFamily="18" charset="0"/>
            </a:endParaRPr>
          </a:p>
        </p:txBody>
      </p:sp>
    </p:spTree>
    <p:custDataLst>
      <p:tags r:id="rId2"/>
    </p:custDataLst>
    <p:extLst>
      <p:ext uri="{BB962C8B-B14F-4D97-AF65-F5344CB8AC3E}">
        <p14:creationId xmlns:p14="http://schemas.microsoft.com/office/powerpoint/2010/main" val="3277849136"/>
      </p:ext>
    </p:extLst>
  </p:cSld>
  <p:clrMapOvr>
    <a:masterClrMapping/>
  </p:clrMapOvr>
  <p:transition xmlns:p14="http://schemas.microsoft.com/office/powerpoint/2010/main" advTm="2263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up)">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500"/>
                                        <p:tgtEl>
                                          <p:spTgt spid="12"/>
                                        </p:tgtEl>
                                      </p:cBhvr>
                                    </p:animEffect>
                                  </p:childTnLst>
                                </p:cTn>
                              </p:par>
                            </p:childTnLst>
                          </p:cTn>
                        </p:par>
                      </p:childTnLst>
                    </p:cTn>
                  </p:par>
                  <p:par>
                    <p:cTn id="75" fill="hold">
                      <p:stCondLst>
                        <p:cond delay="indefinite"/>
                      </p:stCondLst>
                      <p:childTnLst>
                        <p:par>
                          <p:cTn id="76" fill="hold">
                            <p:stCondLst>
                              <p:cond delay="0"/>
                            </p:stCondLst>
                            <p:childTnLst>
                              <p:par>
                                <p:cTn id="77" presetID="27" presetClass="entr" presetSubtype="0" fill="hold" grpId="0" nodeType="clickEffect">
                                  <p:stCondLst>
                                    <p:cond delay="0"/>
                                  </p:stCondLst>
                                  <p:iterate type="lt">
                                    <p:tmPct val="50000"/>
                                  </p:iterate>
                                  <p:childTnLst>
                                    <p:set>
                                      <p:cBhvr>
                                        <p:cTn id="78" dur="1" fill="hold">
                                          <p:stCondLst>
                                            <p:cond delay="0"/>
                                          </p:stCondLst>
                                        </p:cTn>
                                        <p:tgtEl>
                                          <p:spTgt spid="23"/>
                                        </p:tgtEl>
                                        <p:attrNameLst>
                                          <p:attrName>style.visibility</p:attrName>
                                        </p:attrNameLst>
                                      </p:cBhvr>
                                      <p:to>
                                        <p:strVal val="visible"/>
                                      </p:to>
                                    </p:set>
                                    <p:anim calcmode="discrete" valueType="clr">
                                      <p:cBhvr override="childStyle">
                                        <p:cTn id="79" dur="80"/>
                                        <p:tgtEl>
                                          <p:spTgt spid="23"/>
                                        </p:tgtEl>
                                        <p:attrNameLst>
                                          <p:attrName>style.color</p:attrName>
                                        </p:attrNameLst>
                                      </p:cBhvr>
                                      <p:tavLst>
                                        <p:tav tm="0">
                                          <p:val>
                                            <p:clrVal>
                                              <a:schemeClr val="tx2"/>
                                            </p:clrVal>
                                          </p:val>
                                        </p:tav>
                                        <p:tav tm="50000">
                                          <p:val>
                                            <p:clrVal>
                                              <a:schemeClr val="tx2"/>
                                            </p:clrVal>
                                          </p:val>
                                        </p:tav>
                                      </p:tavLst>
                                    </p:anim>
                                    <p:anim calcmode="discrete" valueType="clr">
                                      <p:cBhvr>
                                        <p:cTn id="80" dur="80"/>
                                        <p:tgtEl>
                                          <p:spTgt spid="23"/>
                                        </p:tgtEl>
                                        <p:attrNameLst>
                                          <p:attrName>fillcolor</p:attrName>
                                        </p:attrNameLst>
                                      </p:cBhvr>
                                      <p:tavLst>
                                        <p:tav tm="0">
                                          <p:val>
                                            <p:clrVal>
                                              <a:schemeClr val="accent2"/>
                                            </p:clrVal>
                                          </p:val>
                                        </p:tav>
                                        <p:tav tm="50000">
                                          <p:val>
                                            <p:clrVal>
                                              <a:schemeClr val="hlink"/>
                                            </p:clrVal>
                                          </p:val>
                                        </p:tav>
                                      </p:tavLst>
                                    </p:anim>
                                    <p:set>
                                      <p:cBhvr>
                                        <p:cTn id="81" dur="80"/>
                                        <p:tgtEl>
                                          <p:spTgt spid="23"/>
                                        </p:tgtEl>
                                        <p:attrNameLst>
                                          <p:attrName>fill.type</p:attrName>
                                        </p:attrNameLst>
                                      </p:cBhvr>
                                      <p:to>
                                        <p:strVal val="solid"/>
                                      </p:to>
                                    </p:se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left)">
                                      <p:cBhvr>
                                        <p:cTn id="96" dur="500"/>
                                        <p:tgtEl>
                                          <p:spTgt spid="21"/>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117611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9|17.8|20.8|0.6|4.4|16.7|3.4"/>
</p:tagLst>
</file>

<file path=ppt/tags/tag2.xml><?xml version="1.0" encoding="utf-8"?>
<p:tagLst xmlns:a="http://schemas.openxmlformats.org/drawingml/2006/main" xmlns:r="http://schemas.openxmlformats.org/officeDocument/2006/relationships" xmlns:p="http://schemas.openxmlformats.org/presentationml/2006/main">
  <p:tag name="TIMING" val="|7.9|17.8|20.8|0.6|4.4|16.7|3.4"/>
</p:tagLst>
</file>

<file path=ppt/tags/tag3.xml><?xml version="1.0" encoding="utf-8"?>
<p:tagLst xmlns:a="http://schemas.openxmlformats.org/drawingml/2006/main" xmlns:r="http://schemas.openxmlformats.org/officeDocument/2006/relationships" xmlns:p="http://schemas.openxmlformats.org/presentationml/2006/main">
  <p:tag name="TIMING" val="|4|3.8|22.2|2.1|15.3|4.1|11.5|4.8|8.6"/>
</p:tagLst>
</file>

<file path=ppt/tags/tag4.xml><?xml version="1.0" encoding="utf-8"?>
<p:tagLst xmlns:a="http://schemas.openxmlformats.org/drawingml/2006/main" xmlns:r="http://schemas.openxmlformats.org/officeDocument/2006/relationships" xmlns:p="http://schemas.openxmlformats.org/presentationml/2006/main">
  <p:tag name="TIMING" val="|3.4|8.4|4.8|1.6|6|15.2|12.1"/>
</p:tagLst>
</file>

<file path=ppt/tags/tag5.xml><?xml version="1.0" encoding="utf-8"?>
<p:tagLst xmlns:a="http://schemas.openxmlformats.org/drawingml/2006/main" xmlns:r="http://schemas.openxmlformats.org/officeDocument/2006/relationships" xmlns:p="http://schemas.openxmlformats.org/presentationml/2006/main">
  <p:tag name="TIMING" val="|0.4|2.5|1.5|2|1.2|1.6"/>
</p:tagLst>
</file>

<file path=ppt/tags/tag6.xml><?xml version="1.0" encoding="utf-8"?>
<p:tagLst xmlns:a="http://schemas.openxmlformats.org/drawingml/2006/main" xmlns:r="http://schemas.openxmlformats.org/officeDocument/2006/relationships" xmlns:p="http://schemas.openxmlformats.org/presentationml/2006/main">
  <p:tag name="TIMING" val="|1.4|2.8|1.8|1.1|1.1|1.2|37.9|7.9|1|1.9|15.7|0.9|0.9"/>
</p:tagLst>
</file>

<file path=ppt/tags/tag7.xml><?xml version="1.0" encoding="utf-8"?>
<p:tagLst xmlns:a="http://schemas.openxmlformats.org/drawingml/2006/main" xmlns:r="http://schemas.openxmlformats.org/officeDocument/2006/relationships" xmlns:p="http://schemas.openxmlformats.org/presentationml/2006/main">
  <p:tag name="TIMING" val="|1.4|2.8|1.8|1.1|1.1|1.2|37.9|7.9|1|1.9|15.7|0.9|0.9"/>
</p:tagLst>
</file>

<file path=ppt/tags/tag8.xml><?xml version="1.0" encoding="utf-8"?>
<p:tagLst xmlns:a="http://schemas.openxmlformats.org/drawingml/2006/main" xmlns:r="http://schemas.openxmlformats.org/officeDocument/2006/relationships" xmlns:p="http://schemas.openxmlformats.org/presentationml/2006/main">
  <p:tag name="TIMING" val="|0.4|2.5|1.5|2|1.2|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TotalTime>
  <Words>270</Words>
  <Application>Microsoft Macintosh PowerPoint</Application>
  <PresentationFormat>On-screen Show (4:3)</PresentationFormat>
  <Paragraphs>38</Paragraphs>
  <Slides>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Sacred Heart Cathedral Prep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bmurphy</dc:creator>
  <cp:lastModifiedBy>Brian Murphy</cp:lastModifiedBy>
  <cp:revision>125</cp:revision>
  <dcterms:created xsi:type="dcterms:W3CDTF">2011-09-21T18:38:40Z</dcterms:created>
  <dcterms:modified xsi:type="dcterms:W3CDTF">2016-04-10T22:58:23Z</dcterms:modified>
</cp:coreProperties>
</file>