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58" r:id="rId4"/>
    <p:sldId id="278" r:id="rId5"/>
    <p:sldId id="264" r:id="rId6"/>
    <p:sldId id="265" r:id="rId7"/>
    <p:sldId id="259" r:id="rId8"/>
    <p:sldId id="266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9" r:id="rId19"/>
    <p:sldId id="28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79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4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4.e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2.wmf"/><Relationship Id="rId1" Type="http://schemas.openxmlformats.org/officeDocument/2006/relationships/image" Target="../media/image15.e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Relationship Id="rId9" Type="http://schemas.openxmlformats.org/officeDocument/2006/relationships/image" Target="../media/image22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24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26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29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3.wmf"/><Relationship Id="rId7" Type="http://schemas.openxmlformats.org/officeDocument/2006/relationships/image" Target="../media/image37.e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40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2.wmf"/><Relationship Id="rId1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2.wmf"/><Relationship Id="rId1" Type="http://schemas.openxmlformats.org/officeDocument/2006/relationships/image" Target="../media/image3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2.wmf"/><Relationship Id="rId1" Type="http://schemas.openxmlformats.org/officeDocument/2006/relationships/image" Target="../media/image43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13" Type="http://schemas.openxmlformats.org/officeDocument/2006/relationships/image" Target="../media/image58.emf"/><Relationship Id="rId18" Type="http://schemas.openxmlformats.org/officeDocument/2006/relationships/image" Target="../media/image63.wmf"/><Relationship Id="rId3" Type="http://schemas.openxmlformats.org/officeDocument/2006/relationships/image" Target="../media/image48.emf"/><Relationship Id="rId21" Type="http://schemas.openxmlformats.org/officeDocument/2006/relationships/image" Target="../media/image66.emf"/><Relationship Id="rId7" Type="http://schemas.openxmlformats.org/officeDocument/2006/relationships/image" Target="../media/image52.emf"/><Relationship Id="rId12" Type="http://schemas.openxmlformats.org/officeDocument/2006/relationships/image" Target="../media/image57.emf"/><Relationship Id="rId17" Type="http://schemas.openxmlformats.org/officeDocument/2006/relationships/image" Target="../media/image62.emf"/><Relationship Id="rId25" Type="http://schemas.openxmlformats.org/officeDocument/2006/relationships/image" Target="../media/image70.emf"/><Relationship Id="rId2" Type="http://schemas.openxmlformats.org/officeDocument/2006/relationships/image" Target="../media/image47.emf"/><Relationship Id="rId16" Type="http://schemas.openxmlformats.org/officeDocument/2006/relationships/image" Target="../media/image61.emf"/><Relationship Id="rId20" Type="http://schemas.openxmlformats.org/officeDocument/2006/relationships/image" Target="../media/image65.emf"/><Relationship Id="rId1" Type="http://schemas.openxmlformats.org/officeDocument/2006/relationships/image" Target="../media/image46.emf"/><Relationship Id="rId6" Type="http://schemas.openxmlformats.org/officeDocument/2006/relationships/image" Target="../media/image51.emf"/><Relationship Id="rId11" Type="http://schemas.openxmlformats.org/officeDocument/2006/relationships/image" Target="../media/image56.emf"/><Relationship Id="rId24" Type="http://schemas.openxmlformats.org/officeDocument/2006/relationships/image" Target="../media/image69.emf"/><Relationship Id="rId5" Type="http://schemas.openxmlformats.org/officeDocument/2006/relationships/image" Target="../media/image50.emf"/><Relationship Id="rId15" Type="http://schemas.openxmlformats.org/officeDocument/2006/relationships/image" Target="../media/image60.emf"/><Relationship Id="rId23" Type="http://schemas.openxmlformats.org/officeDocument/2006/relationships/image" Target="../media/image68.emf"/><Relationship Id="rId10" Type="http://schemas.openxmlformats.org/officeDocument/2006/relationships/image" Target="../media/image55.emf"/><Relationship Id="rId19" Type="http://schemas.openxmlformats.org/officeDocument/2006/relationships/image" Target="../media/image64.emf"/><Relationship Id="rId4" Type="http://schemas.openxmlformats.org/officeDocument/2006/relationships/image" Target="../media/image49.emf"/><Relationship Id="rId9" Type="http://schemas.openxmlformats.org/officeDocument/2006/relationships/image" Target="../media/image54.emf"/><Relationship Id="rId14" Type="http://schemas.openxmlformats.org/officeDocument/2006/relationships/image" Target="../media/image59.emf"/><Relationship Id="rId22" Type="http://schemas.openxmlformats.org/officeDocument/2006/relationships/image" Target="../media/image67.e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13" Type="http://schemas.openxmlformats.org/officeDocument/2006/relationships/image" Target="../media/image58.emf"/><Relationship Id="rId18" Type="http://schemas.openxmlformats.org/officeDocument/2006/relationships/image" Target="../media/image72.emf"/><Relationship Id="rId26" Type="http://schemas.openxmlformats.org/officeDocument/2006/relationships/image" Target="../media/image64.emf"/><Relationship Id="rId3" Type="http://schemas.openxmlformats.org/officeDocument/2006/relationships/image" Target="../media/image48.emf"/><Relationship Id="rId21" Type="http://schemas.openxmlformats.org/officeDocument/2006/relationships/image" Target="../media/image74.emf"/><Relationship Id="rId7" Type="http://schemas.openxmlformats.org/officeDocument/2006/relationships/image" Target="../media/image52.emf"/><Relationship Id="rId12" Type="http://schemas.openxmlformats.org/officeDocument/2006/relationships/image" Target="../media/image57.emf"/><Relationship Id="rId17" Type="http://schemas.openxmlformats.org/officeDocument/2006/relationships/image" Target="../media/image62.emf"/><Relationship Id="rId25" Type="http://schemas.openxmlformats.org/officeDocument/2006/relationships/image" Target="../media/image63.wmf"/><Relationship Id="rId2" Type="http://schemas.openxmlformats.org/officeDocument/2006/relationships/image" Target="../media/image47.emf"/><Relationship Id="rId16" Type="http://schemas.openxmlformats.org/officeDocument/2006/relationships/image" Target="../media/image61.emf"/><Relationship Id="rId20" Type="http://schemas.openxmlformats.org/officeDocument/2006/relationships/image" Target="../media/image73.emf"/><Relationship Id="rId29" Type="http://schemas.openxmlformats.org/officeDocument/2006/relationships/image" Target="../media/image67.emf"/><Relationship Id="rId1" Type="http://schemas.openxmlformats.org/officeDocument/2006/relationships/image" Target="../media/image46.emf"/><Relationship Id="rId6" Type="http://schemas.openxmlformats.org/officeDocument/2006/relationships/image" Target="../media/image51.emf"/><Relationship Id="rId11" Type="http://schemas.openxmlformats.org/officeDocument/2006/relationships/image" Target="../media/image56.emf"/><Relationship Id="rId24" Type="http://schemas.openxmlformats.org/officeDocument/2006/relationships/image" Target="../media/image77.emf"/><Relationship Id="rId32" Type="http://schemas.openxmlformats.org/officeDocument/2006/relationships/image" Target="../media/image70.emf"/><Relationship Id="rId5" Type="http://schemas.openxmlformats.org/officeDocument/2006/relationships/image" Target="../media/image50.emf"/><Relationship Id="rId15" Type="http://schemas.openxmlformats.org/officeDocument/2006/relationships/image" Target="../media/image60.emf"/><Relationship Id="rId23" Type="http://schemas.openxmlformats.org/officeDocument/2006/relationships/image" Target="../media/image76.emf"/><Relationship Id="rId28" Type="http://schemas.openxmlformats.org/officeDocument/2006/relationships/image" Target="../media/image66.emf"/><Relationship Id="rId10" Type="http://schemas.openxmlformats.org/officeDocument/2006/relationships/image" Target="../media/image55.emf"/><Relationship Id="rId19" Type="http://schemas.openxmlformats.org/officeDocument/2006/relationships/image" Target="../media/image4.emf"/><Relationship Id="rId31" Type="http://schemas.openxmlformats.org/officeDocument/2006/relationships/image" Target="../media/image69.emf"/><Relationship Id="rId4" Type="http://schemas.openxmlformats.org/officeDocument/2006/relationships/image" Target="../media/image49.emf"/><Relationship Id="rId9" Type="http://schemas.openxmlformats.org/officeDocument/2006/relationships/image" Target="../media/image54.emf"/><Relationship Id="rId14" Type="http://schemas.openxmlformats.org/officeDocument/2006/relationships/image" Target="../media/image59.emf"/><Relationship Id="rId22" Type="http://schemas.openxmlformats.org/officeDocument/2006/relationships/image" Target="../media/image75.emf"/><Relationship Id="rId27" Type="http://schemas.openxmlformats.org/officeDocument/2006/relationships/image" Target="../media/image65.emf"/><Relationship Id="rId30" Type="http://schemas.openxmlformats.org/officeDocument/2006/relationships/image" Target="../media/image68.e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13" Type="http://schemas.openxmlformats.org/officeDocument/2006/relationships/image" Target="../media/image58.emf"/><Relationship Id="rId18" Type="http://schemas.openxmlformats.org/officeDocument/2006/relationships/image" Target="../media/image63.wmf"/><Relationship Id="rId26" Type="http://schemas.openxmlformats.org/officeDocument/2006/relationships/image" Target="../media/image78.emf"/><Relationship Id="rId39" Type="http://schemas.openxmlformats.org/officeDocument/2006/relationships/image" Target="../media/image91.emf"/><Relationship Id="rId3" Type="http://schemas.openxmlformats.org/officeDocument/2006/relationships/image" Target="../media/image48.emf"/><Relationship Id="rId21" Type="http://schemas.openxmlformats.org/officeDocument/2006/relationships/image" Target="../media/image66.emf"/><Relationship Id="rId34" Type="http://schemas.openxmlformats.org/officeDocument/2006/relationships/image" Target="../media/image86.emf"/><Relationship Id="rId7" Type="http://schemas.openxmlformats.org/officeDocument/2006/relationships/image" Target="../media/image52.emf"/><Relationship Id="rId12" Type="http://schemas.openxmlformats.org/officeDocument/2006/relationships/image" Target="../media/image57.emf"/><Relationship Id="rId17" Type="http://schemas.openxmlformats.org/officeDocument/2006/relationships/image" Target="../media/image62.emf"/><Relationship Id="rId25" Type="http://schemas.openxmlformats.org/officeDocument/2006/relationships/image" Target="../media/image70.emf"/><Relationship Id="rId33" Type="http://schemas.openxmlformats.org/officeDocument/2006/relationships/image" Target="../media/image85.emf"/><Relationship Id="rId38" Type="http://schemas.openxmlformats.org/officeDocument/2006/relationships/image" Target="../media/image90.emf"/><Relationship Id="rId2" Type="http://schemas.openxmlformats.org/officeDocument/2006/relationships/image" Target="../media/image47.emf"/><Relationship Id="rId16" Type="http://schemas.openxmlformats.org/officeDocument/2006/relationships/image" Target="../media/image61.emf"/><Relationship Id="rId20" Type="http://schemas.openxmlformats.org/officeDocument/2006/relationships/image" Target="../media/image65.emf"/><Relationship Id="rId29" Type="http://schemas.openxmlformats.org/officeDocument/2006/relationships/image" Target="../media/image81.emf"/><Relationship Id="rId1" Type="http://schemas.openxmlformats.org/officeDocument/2006/relationships/image" Target="../media/image46.emf"/><Relationship Id="rId6" Type="http://schemas.openxmlformats.org/officeDocument/2006/relationships/image" Target="../media/image51.emf"/><Relationship Id="rId11" Type="http://schemas.openxmlformats.org/officeDocument/2006/relationships/image" Target="../media/image56.emf"/><Relationship Id="rId24" Type="http://schemas.openxmlformats.org/officeDocument/2006/relationships/image" Target="../media/image69.emf"/><Relationship Id="rId32" Type="http://schemas.openxmlformats.org/officeDocument/2006/relationships/image" Target="../media/image84.emf"/><Relationship Id="rId37" Type="http://schemas.openxmlformats.org/officeDocument/2006/relationships/image" Target="../media/image89.emf"/><Relationship Id="rId40" Type="http://schemas.openxmlformats.org/officeDocument/2006/relationships/image" Target="../media/image92.emf"/><Relationship Id="rId5" Type="http://schemas.openxmlformats.org/officeDocument/2006/relationships/image" Target="../media/image50.emf"/><Relationship Id="rId15" Type="http://schemas.openxmlformats.org/officeDocument/2006/relationships/image" Target="../media/image60.emf"/><Relationship Id="rId23" Type="http://schemas.openxmlformats.org/officeDocument/2006/relationships/image" Target="../media/image68.emf"/><Relationship Id="rId28" Type="http://schemas.openxmlformats.org/officeDocument/2006/relationships/image" Target="../media/image80.emf"/><Relationship Id="rId36" Type="http://schemas.openxmlformats.org/officeDocument/2006/relationships/image" Target="../media/image88.emf"/><Relationship Id="rId10" Type="http://schemas.openxmlformats.org/officeDocument/2006/relationships/image" Target="../media/image55.emf"/><Relationship Id="rId19" Type="http://schemas.openxmlformats.org/officeDocument/2006/relationships/image" Target="../media/image64.emf"/><Relationship Id="rId31" Type="http://schemas.openxmlformats.org/officeDocument/2006/relationships/image" Target="../media/image83.emf"/><Relationship Id="rId4" Type="http://schemas.openxmlformats.org/officeDocument/2006/relationships/image" Target="../media/image49.emf"/><Relationship Id="rId9" Type="http://schemas.openxmlformats.org/officeDocument/2006/relationships/image" Target="../media/image54.emf"/><Relationship Id="rId14" Type="http://schemas.openxmlformats.org/officeDocument/2006/relationships/image" Target="../media/image59.emf"/><Relationship Id="rId22" Type="http://schemas.openxmlformats.org/officeDocument/2006/relationships/image" Target="../media/image67.emf"/><Relationship Id="rId27" Type="http://schemas.openxmlformats.org/officeDocument/2006/relationships/image" Target="../media/image79.emf"/><Relationship Id="rId30" Type="http://schemas.openxmlformats.org/officeDocument/2006/relationships/image" Target="../media/image82.emf"/><Relationship Id="rId35" Type="http://schemas.openxmlformats.org/officeDocument/2006/relationships/image" Target="../media/image8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C6F2A-8F2A-4EDE-9E80-6B69E8DD28CD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5.emf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4.emf"/><Relationship Id="rId4" Type="http://schemas.openxmlformats.org/officeDocument/2006/relationships/image" Target="../media/image6.emf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4.emf"/><Relationship Id="rId3" Type="http://schemas.openxmlformats.org/officeDocument/2006/relationships/image" Target="../media/image12.emf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1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5.emf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4.emf"/><Relationship Id="rId5" Type="http://schemas.openxmlformats.org/officeDocument/2006/relationships/image" Target="../media/image2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14.emf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25.bin"/><Relationship Id="rId18" Type="http://schemas.openxmlformats.org/officeDocument/2006/relationships/image" Target="../media/image21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18.wmf"/><Relationship Id="rId17" Type="http://schemas.openxmlformats.org/officeDocument/2006/relationships/oleObject" Target="../embeddings/oleObject27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0.wmf"/><Relationship Id="rId20" Type="http://schemas.openxmlformats.org/officeDocument/2006/relationships/image" Target="../media/image22.e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5" Type="http://schemas.openxmlformats.org/officeDocument/2006/relationships/oleObject" Target="../embeddings/oleObject26.bin"/><Relationship Id="rId10" Type="http://schemas.openxmlformats.org/officeDocument/2006/relationships/image" Target="../media/image17.wmf"/><Relationship Id="rId19" Type="http://schemas.openxmlformats.org/officeDocument/2006/relationships/oleObject" Target="../embeddings/oleObject28.bin"/><Relationship Id="rId4" Type="http://schemas.openxmlformats.org/officeDocument/2006/relationships/image" Target="../media/image15.emf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19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14.emf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24.emf"/><Relationship Id="rId5" Type="http://schemas.openxmlformats.org/officeDocument/2006/relationships/image" Target="../media/image2.wmf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23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image" Target="../media/image27.emf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26.emf"/><Relationship Id="rId5" Type="http://schemas.openxmlformats.org/officeDocument/2006/relationships/image" Target="../media/image2.w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2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image" Target="../media/image30.emf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8.bin"/><Relationship Id="rId11" Type="http://schemas.openxmlformats.org/officeDocument/2006/relationships/image" Target="../media/image29.emf"/><Relationship Id="rId5" Type="http://schemas.openxmlformats.org/officeDocument/2006/relationships/image" Target="../media/image2.wmf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7.bin"/><Relationship Id="rId9" Type="http://schemas.openxmlformats.org/officeDocument/2006/relationships/image" Target="../media/image28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image" Target="../media/image32.emf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41.bin"/><Relationship Id="rId9" Type="http://schemas.openxmlformats.org/officeDocument/2006/relationships/image" Target="../media/image3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image" Target="../media/image35.emf"/><Relationship Id="rId18" Type="http://schemas.openxmlformats.org/officeDocument/2006/relationships/oleObject" Target="../embeddings/oleObject51.bin"/><Relationship Id="rId3" Type="http://schemas.openxmlformats.org/officeDocument/2006/relationships/image" Target="../media/image32.emf"/><Relationship Id="rId7" Type="http://schemas.openxmlformats.org/officeDocument/2006/relationships/image" Target="../media/image3.wmf"/><Relationship Id="rId12" Type="http://schemas.openxmlformats.org/officeDocument/2006/relationships/oleObject" Target="../embeddings/oleObject48.bin"/><Relationship Id="rId17" Type="http://schemas.openxmlformats.org/officeDocument/2006/relationships/image" Target="../media/image37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0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34.wmf"/><Relationship Id="rId5" Type="http://schemas.openxmlformats.org/officeDocument/2006/relationships/image" Target="../media/image2.wmf"/><Relationship Id="rId15" Type="http://schemas.openxmlformats.org/officeDocument/2006/relationships/image" Target="../media/image36.emf"/><Relationship Id="rId10" Type="http://schemas.openxmlformats.org/officeDocument/2006/relationships/oleObject" Target="../embeddings/oleObject47.bin"/><Relationship Id="rId19" Type="http://schemas.openxmlformats.org/officeDocument/2006/relationships/image" Target="../media/image38.emf"/><Relationship Id="rId4" Type="http://schemas.openxmlformats.org/officeDocument/2006/relationships/oleObject" Target="../embeddings/oleObject44.bin"/><Relationship Id="rId9" Type="http://schemas.openxmlformats.org/officeDocument/2006/relationships/image" Target="../media/image33.wmf"/><Relationship Id="rId14" Type="http://schemas.openxmlformats.org/officeDocument/2006/relationships/oleObject" Target="../embeddings/oleObject49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image" Target="../media/image32.emf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40.emf"/><Relationship Id="rId5" Type="http://schemas.openxmlformats.org/officeDocument/2006/relationships/image" Target="../media/image2.wmf"/><Relationship Id="rId10" Type="http://schemas.openxmlformats.org/officeDocument/2006/relationships/oleObject" Target="../embeddings/oleObject55.bin"/><Relationship Id="rId4" Type="http://schemas.openxmlformats.org/officeDocument/2006/relationships/oleObject" Target="../embeddings/oleObject52.bin"/><Relationship Id="rId9" Type="http://schemas.openxmlformats.org/officeDocument/2006/relationships/image" Target="../media/image39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oleObject" Target="../embeddings/oleObject56.bin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7.bin"/><Relationship Id="rId5" Type="http://schemas.openxmlformats.org/officeDocument/2006/relationships/image" Target="../media/image27.emf"/><Relationship Id="rId4" Type="http://schemas.openxmlformats.org/officeDocument/2006/relationships/image" Target="../media/image25.wmf"/><Relationship Id="rId9" Type="http://schemas.openxmlformats.org/officeDocument/2006/relationships/image" Target="../media/image41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3" Type="http://schemas.openxmlformats.org/officeDocument/2006/relationships/oleObject" Target="../embeddings/oleObject59.bin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32.emf"/><Relationship Id="rId4" Type="http://schemas.openxmlformats.org/officeDocument/2006/relationships/image" Target="../media/image39.wmf"/><Relationship Id="rId9" Type="http://schemas.openxmlformats.org/officeDocument/2006/relationships/image" Target="../media/image42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image" Target="../media/image45.emf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62.bin"/><Relationship Id="rId9" Type="http://schemas.openxmlformats.org/officeDocument/2006/relationships/image" Target="../media/image44.emf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emf"/><Relationship Id="rId18" Type="http://schemas.openxmlformats.org/officeDocument/2006/relationships/oleObject" Target="../embeddings/oleObject72.bin"/><Relationship Id="rId26" Type="http://schemas.openxmlformats.org/officeDocument/2006/relationships/oleObject" Target="../embeddings/oleObject76.bin"/><Relationship Id="rId39" Type="http://schemas.openxmlformats.org/officeDocument/2006/relationships/image" Target="../media/image1.emf"/><Relationship Id="rId21" Type="http://schemas.openxmlformats.org/officeDocument/2006/relationships/image" Target="../media/image54.emf"/><Relationship Id="rId34" Type="http://schemas.openxmlformats.org/officeDocument/2006/relationships/image" Target="../media/image60.emf"/><Relationship Id="rId42" Type="http://schemas.openxmlformats.org/officeDocument/2006/relationships/oleObject" Target="../embeddings/oleObject84.bin"/><Relationship Id="rId47" Type="http://schemas.openxmlformats.org/officeDocument/2006/relationships/image" Target="../media/image66.emf"/><Relationship Id="rId50" Type="http://schemas.openxmlformats.org/officeDocument/2006/relationships/oleObject" Target="../embeddings/oleObject88.bin"/><Relationship Id="rId55" Type="http://schemas.openxmlformats.org/officeDocument/2006/relationships/image" Target="../media/image70.emf"/><Relationship Id="rId7" Type="http://schemas.openxmlformats.org/officeDocument/2006/relationships/image" Target="../media/image47.emf"/><Relationship Id="rId12" Type="http://schemas.openxmlformats.org/officeDocument/2006/relationships/oleObject" Target="../embeddings/oleObject69.bin"/><Relationship Id="rId17" Type="http://schemas.openxmlformats.org/officeDocument/2006/relationships/image" Target="../media/image52.emf"/><Relationship Id="rId25" Type="http://schemas.openxmlformats.org/officeDocument/2006/relationships/image" Target="../media/image56.emf"/><Relationship Id="rId33" Type="http://schemas.openxmlformats.org/officeDocument/2006/relationships/oleObject" Target="../embeddings/oleObject80.bin"/><Relationship Id="rId38" Type="http://schemas.openxmlformats.org/officeDocument/2006/relationships/image" Target="../media/image62.emf"/><Relationship Id="rId46" Type="http://schemas.openxmlformats.org/officeDocument/2006/relationships/oleObject" Target="../embeddings/oleObject8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1.bin"/><Relationship Id="rId20" Type="http://schemas.openxmlformats.org/officeDocument/2006/relationships/oleObject" Target="../embeddings/oleObject73.bin"/><Relationship Id="rId29" Type="http://schemas.openxmlformats.org/officeDocument/2006/relationships/oleObject" Target="../embeddings/oleObject78.bin"/><Relationship Id="rId41" Type="http://schemas.openxmlformats.org/officeDocument/2006/relationships/image" Target="../media/image63.wmf"/><Relationship Id="rId54" Type="http://schemas.openxmlformats.org/officeDocument/2006/relationships/oleObject" Target="../embeddings/oleObject90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6.bin"/><Relationship Id="rId11" Type="http://schemas.openxmlformats.org/officeDocument/2006/relationships/image" Target="../media/image49.emf"/><Relationship Id="rId24" Type="http://schemas.openxmlformats.org/officeDocument/2006/relationships/oleObject" Target="../embeddings/oleObject75.bin"/><Relationship Id="rId32" Type="http://schemas.openxmlformats.org/officeDocument/2006/relationships/image" Target="../media/image59.emf"/><Relationship Id="rId37" Type="http://schemas.openxmlformats.org/officeDocument/2006/relationships/oleObject" Target="../embeddings/oleObject82.bin"/><Relationship Id="rId40" Type="http://schemas.openxmlformats.org/officeDocument/2006/relationships/oleObject" Target="../embeddings/oleObject83.bin"/><Relationship Id="rId45" Type="http://schemas.openxmlformats.org/officeDocument/2006/relationships/image" Target="../media/image65.emf"/><Relationship Id="rId53" Type="http://schemas.openxmlformats.org/officeDocument/2006/relationships/image" Target="../media/image69.emf"/><Relationship Id="rId5" Type="http://schemas.openxmlformats.org/officeDocument/2006/relationships/image" Target="../media/image46.emf"/><Relationship Id="rId15" Type="http://schemas.openxmlformats.org/officeDocument/2006/relationships/image" Target="../media/image51.emf"/><Relationship Id="rId23" Type="http://schemas.openxmlformats.org/officeDocument/2006/relationships/image" Target="../media/image55.emf"/><Relationship Id="rId28" Type="http://schemas.openxmlformats.org/officeDocument/2006/relationships/image" Target="../media/image57.emf"/><Relationship Id="rId36" Type="http://schemas.openxmlformats.org/officeDocument/2006/relationships/image" Target="../media/image61.emf"/><Relationship Id="rId49" Type="http://schemas.openxmlformats.org/officeDocument/2006/relationships/image" Target="../media/image67.emf"/><Relationship Id="rId10" Type="http://schemas.openxmlformats.org/officeDocument/2006/relationships/oleObject" Target="../embeddings/oleObject68.bin"/><Relationship Id="rId19" Type="http://schemas.openxmlformats.org/officeDocument/2006/relationships/image" Target="../media/image53.emf"/><Relationship Id="rId31" Type="http://schemas.openxmlformats.org/officeDocument/2006/relationships/oleObject" Target="../embeddings/oleObject79.bin"/><Relationship Id="rId44" Type="http://schemas.openxmlformats.org/officeDocument/2006/relationships/oleObject" Target="../embeddings/oleObject85.bin"/><Relationship Id="rId52" Type="http://schemas.openxmlformats.org/officeDocument/2006/relationships/oleObject" Target="../embeddings/oleObject89.bin"/><Relationship Id="rId4" Type="http://schemas.openxmlformats.org/officeDocument/2006/relationships/oleObject" Target="../embeddings/oleObject65.bin"/><Relationship Id="rId9" Type="http://schemas.openxmlformats.org/officeDocument/2006/relationships/image" Target="../media/image48.emf"/><Relationship Id="rId14" Type="http://schemas.openxmlformats.org/officeDocument/2006/relationships/oleObject" Target="../embeddings/oleObject70.bin"/><Relationship Id="rId22" Type="http://schemas.openxmlformats.org/officeDocument/2006/relationships/oleObject" Target="../embeddings/oleObject74.bin"/><Relationship Id="rId27" Type="http://schemas.openxmlformats.org/officeDocument/2006/relationships/oleObject" Target="../embeddings/oleObject77.bin"/><Relationship Id="rId30" Type="http://schemas.openxmlformats.org/officeDocument/2006/relationships/image" Target="../media/image58.emf"/><Relationship Id="rId35" Type="http://schemas.openxmlformats.org/officeDocument/2006/relationships/oleObject" Target="../embeddings/oleObject81.bin"/><Relationship Id="rId43" Type="http://schemas.openxmlformats.org/officeDocument/2006/relationships/image" Target="../media/image64.emf"/><Relationship Id="rId48" Type="http://schemas.openxmlformats.org/officeDocument/2006/relationships/oleObject" Target="../embeddings/oleObject87.bin"/><Relationship Id="rId8" Type="http://schemas.openxmlformats.org/officeDocument/2006/relationships/oleObject" Target="../embeddings/oleObject67.bin"/><Relationship Id="rId51" Type="http://schemas.openxmlformats.org/officeDocument/2006/relationships/image" Target="../media/image68.emf"/><Relationship Id="rId3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95.bin"/><Relationship Id="rId18" Type="http://schemas.openxmlformats.org/officeDocument/2006/relationships/image" Target="../media/image52.emf"/><Relationship Id="rId26" Type="http://schemas.openxmlformats.org/officeDocument/2006/relationships/image" Target="../media/image56.emf"/><Relationship Id="rId39" Type="http://schemas.openxmlformats.org/officeDocument/2006/relationships/image" Target="../media/image62.emf"/><Relationship Id="rId21" Type="http://schemas.openxmlformats.org/officeDocument/2006/relationships/oleObject" Target="../embeddings/oleObject99.bin"/><Relationship Id="rId34" Type="http://schemas.openxmlformats.org/officeDocument/2006/relationships/oleObject" Target="../embeddings/oleObject106.bin"/><Relationship Id="rId42" Type="http://schemas.openxmlformats.org/officeDocument/2006/relationships/oleObject" Target="../embeddings/oleObject110.bin"/><Relationship Id="rId47" Type="http://schemas.openxmlformats.org/officeDocument/2006/relationships/image" Target="../media/image74.emf"/><Relationship Id="rId50" Type="http://schemas.openxmlformats.org/officeDocument/2006/relationships/oleObject" Target="../embeddings/oleObject114.bin"/><Relationship Id="rId55" Type="http://schemas.openxmlformats.org/officeDocument/2006/relationships/image" Target="../media/image63.wmf"/><Relationship Id="rId63" Type="http://schemas.openxmlformats.org/officeDocument/2006/relationships/image" Target="../media/image67.emf"/><Relationship Id="rId68" Type="http://schemas.openxmlformats.org/officeDocument/2006/relationships/oleObject" Target="../embeddings/oleObject123.bin"/><Relationship Id="rId7" Type="http://schemas.openxmlformats.org/officeDocument/2006/relationships/oleObject" Target="../embeddings/oleObject9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1.emf"/><Relationship Id="rId29" Type="http://schemas.openxmlformats.org/officeDocument/2006/relationships/image" Target="../media/image57.em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6.emf"/><Relationship Id="rId11" Type="http://schemas.openxmlformats.org/officeDocument/2006/relationships/oleObject" Target="../embeddings/oleObject94.bin"/><Relationship Id="rId24" Type="http://schemas.openxmlformats.org/officeDocument/2006/relationships/image" Target="../media/image55.emf"/><Relationship Id="rId32" Type="http://schemas.openxmlformats.org/officeDocument/2006/relationships/oleObject" Target="../embeddings/oleObject105.bin"/><Relationship Id="rId37" Type="http://schemas.openxmlformats.org/officeDocument/2006/relationships/image" Target="../media/image61.emf"/><Relationship Id="rId40" Type="http://schemas.openxmlformats.org/officeDocument/2006/relationships/oleObject" Target="../embeddings/oleObject109.bin"/><Relationship Id="rId45" Type="http://schemas.openxmlformats.org/officeDocument/2006/relationships/image" Target="../media/image73.emf"/><Relationship Id="rId53" Type="http://schemas.openxmlformats.org/officeDocument/2006/relationships/image" Target="../media/image77.emf"/><Relationship Id="rId58" Type="http://schemas.openxmlformats.org/officeDocument/2006/relationships/oleObject" Target="../embeddings/oleObject118.bin"/><Relationship Id="rId66" Type="http://schemas.openxmlformats.org/officeDocument/2006/relationships/oleObject" Target="../embeddings/oleObject122.bin"/><Relationship Id="rId5" Type="http://schemas.openxmlformats.org/officeDocument/2006/relationships/oleObject" Target="../embeddings/oleObject91.bin"/><Relationship Id="rId15" Type="http://schemas.openxmlformats.org/officeDocument/2006/relationships/oleObject" Target="../embeddings/oleObject96.bin"/><Relationship Id="rId23" Type="http://schemas.openxmlformats.org/officeDocument/2006/relationships/oleObject" Target="../embeddings/oleObject100.bin"/><Relationship Id="rId28" Type="http://schemas.openxmlformats.org/officeDocument/2006/relationships/oleObject" Target="../embeddings/oleObject103.bin"/><Relationship Id="rId36" Type="http://schemas.openxmlformats.org/officeDocument/2006/relationships/oleObject" Target="../embeddings/oleObject107.bin"/><Relationship Id="rId49" Type="http://schemas.openxmlformats.org/officeDocument/2006/relationships/image" Target="../media/image75.emf"/><Relationship Id="rId57" Type="http://schemas.openxmlformats.org/officeDocument/2006/relationships/image" Target="../media/image64.emf"/><Relationship Id="rId61" Type="http://schemas.openxmlformats.org/officeDocument/2006/relationships/image" Target="../media/image66.emf"/><Relationship Id="rId10" Type="http://schemas.openxmlformats.org/officeDocument/2006/relationships/image" Target="../media/image48.emf"/><Relationship Id="rId19" Type="http://schemas.openxmlformats.org/officeDocument/2006/relationships/oleObject" Target="../embeddings/oleObject98.bin"/><Relationship Id="rId31" Type="http://schemas.openxmlformats.org/officeDocument/2006/relationships/image" Target="../media/image58.emf"/><Relationship Id="rId44" Type="http://schemas.openxmlformats.org/officeDocument/2006/relationships/oleObject" Target="../embeddings/oleObject111.bin"/><Relationship Id="rId52" Type="http://schemas.openxmlformats.org/officeDocument/2006/relationships/oleObject" Target="../embeddings/oleObject115.bin"/><Relationship Id="rId60" Type="http://schemas.openxmlformats.org/officeDocument/2006/relationships/oleObject" Target="../embeddings/oleObject119.bin"/><Relationship Id="rId65" Type="http://schemas.openxmlformats.org/officeDocument/2006/relationships/image" Target="../media/image68.emf"/><Relationship Id="rId4" Type="http://schemas.openxmlformats.org/officeDocument/2006/relationships/image" Target="../media/image71.png"/><Relationship Id="rId9" Type="http://schemas.openxmlformats.org/officeDocument/2006/relationships/oleObject" Target="../embeddings/oleObject93.bin"/><Relationship Id="rId14" Type="http://schemas.openxmlformats.org/officeDocument/2006/relationships/image" Target="../media/image50.emf"/><Relationship Id="rId22" Type="http://schemas.openxmlformats.org/officeDocument/2006/relationships/image" Target="../media/image54.emf"/><Relationship Id="rId27" Type="http://schemas.openxmlformats.org/officeDocument/2006/relationships/oleObject" Target="../embeddings/oleObject102.bin"/><Relationship Id="rId30" Type="http://schemas.openxmlformats.org/officeDocument/2006/relationships/oleObject" Target="../embeddings/oleObject104.bin"/><Relationship Id="rId35" Type="http://schemas.openxmlformats.org/officeDocument/2006/relationships/image" Target="../media/image60.emf"/><Relationship Id="rId43" Type="http://schemas.openxmlformats.org/officeDocument/2006/relationships/image" Target="../media/image4.emf"/><Relationship Id="rId48" Type="http://schemas.openxmlformats.org/officeDocument/2006/relationships/oleObject" Target="../embeddings/oleObject113.bin"/><Relationship Id="rId56" Type="http://schemas.openxmlformats.org/officeDocument/2006/relationships/oleObject" Target="../embeddings/oleObject117.bin"/><Relationship Id="rId64" Type="http://schemas.openxmlformats.org/officeDocument/2006/relationships/oleObject" Target="../embeddings/oleObject121.bin"/><Relationship Id="rId69" Type="http://schemas.openxmlformats.org/officeDocument/2006/relationships/image" Target="../media/image70.emf"/><Relationship Id="rId8" Type="http://schemas.openxmlformats.org/officeDocument/2006/relationships/image" Target="../media/image47.emf"/><Relationship Id="rId51" Type="http://schemas.openxmlformats.org/officeDocument/2006/relationships/image" Target="../media/image76.emf"/><Relationship Id="rId3" Type="http://schemas.openxmlformats.org/officeDocument/2006/relationships/image" Target="../media/image1.emf"/><Relationship Id="rId12" Type="http://schemas.openxmlformats.org/officeDocument/2006/relationships/image" Target="../media/image49.emf"/><Relationship Id="rId17" Type="http://schemas.openxmlformats.org/officeDocument/2006/relationships/oleObject" Target="../embeddings/oleObject97.bin"/><Relationship Id="rId25" Type="http://schemas.openxmlformats.org/officeDocument/2006/relationships/oleObject" Target="../embeddings/oleObject101.bin"/><Relationship Id="rId33" Type="http://schemas.openxmlformats.org/officeDocument/2006/relationships/image" Target="../media/image59.emf"/><Relationship Id="rId38" Type="http://schemas.openxmlformats.org/officeDocument/2006/relationships/oleObject" Target="../embeddings/oleObject108.bin"/><Relationship Id="rId46" Type="http://schemas.openxmlformats.org/officeDocument/2006/relationships/oleObject" Target="../embeddings/oleObject112.bin"/><Relationship Id="rId59" Type="http://schemas.openxmlformats.org/officeDocument/2006/relationships/image" Target="../media/image65.emf"/><Relationship Id="rId67" Type="http://schemas.openxmlformats.org/officeDocument/2006/relationships/image" Target="../media/image69.emf"/><Relationship Id="rId20" Type="http://schemas.openxmlformats.org/officeDocument/2006/relationships/image" Target="../media/image53.emf"/><Relationship Id="rId41" Type="http://schemas.openxmlformats.org/officeDocument/2006/relationships/image" Target="../media/image72.emf"/><Relationship Id="rId54" Type="http://schemas.openxmlformats.org/officeDocument/2006/relationships/oleObject" Target="../embeddings/oleObject116.bin"/><Relationship Id="rId62" Type="http://schemas.openxmlformats.org/officeDocument/2006/relationships/oleObject" Target="../embeddings/oleObject120.bin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emf"/><Relationship Id="rId18" Type="http://schemas.openxmlformats.org/officeDocument/2006/relationships/oleObject" Target="../embeddings/oleObject131.bin"/><Relationship Id="rId26" Type="http://schemas.openxmlformats.org/officeDocument/2006/relationships/oleObject" Target="../embeddings/oleObject135.bin"/><Relationship Id="rId39" Type="http://schemas.openxmlformats.org/officeDocument/2006/relationships/oleObject" Target="../embeddings/oleObject142.bin"/><Relationship Id="rId21" Type="http://schemas.openxmlformats.org/officeDocument/2006/relationships/image" Target="../media/image54.emf"/><Relationship Id="rId34" Type="http://schemas.openxmlformats.org/officeDocument/2006/relationships/image" Target="../media/image60.emf"/><Relationship Id="rId42" Type="http://schemas.openxmlformats.org/officeDocument/2006/relationships/image" Target="../media/image64.emf"/><Relationship Id="rId47" Type="http://schemas.openxmlformats.org/officeDocument/2006/relationships/oleObject" Target="../embeddings/oleObject146.bin"/><Relationship Id="rId50" Type="http://schemas.openxmlformats.org/officeDocument/2006/relationships/image" Target="../media/image68.emf"/><Relationship Id="rId55" Type="http://schemas.openxmlformats.org/officeDocument/2006/relationships/image" Target="../media/image93.png"/><Relationship Id="rId63" Type="http://schemas.openxmlformats.org/officeDocument/2006/relationships/image" Target="../media/image81.emf"/><Relationship Id="rId68" Type="http://schemas.openxmlformats.org/officeDocument/2006/relationships/image" Target="../media/image83.emf"/><Relationship Id="rId76" Type="http://schemas.openxmlformats.org/officeDocument/2006/relationships/image" Target="../media/image87.emf"/><Relationship Id="rId84" Type="http://schemas.openxmlformats.org/officeDocument/2006/relationships/image" Target="../media/image91.emf"/><Relationship Id="rId7" Type="http://schemas.openxmlformats.org/officeDocument/2006/relationships/image" Target="../media/image47.emf"/><Relationship Id="rId71" Type="http://schemas.openxmlformats.org/officeDocument/2006/relationships/oleObject" Target="../embeddings/oleObject15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30.bin"/><Relationship Id="rId29" Type="http://schemas.openxmlformats.org/officeDocument/2006/relationships/oleObject" Target="../embeddings/oleObject137.bin"/><Relationship Id="rId11" Type="http://schemas.openxmlformats.org/officeDocument/2006/relationships/image" Target="../media/image49.emf"/><Relationship Id="rId24" Type="http://schemas.openxmlformats.org/officeDocument/2006/relationships/oleObject" Target="../embeddings/oleObject134.bin"/><Relationship Id="rId32" Type="http://schemas.openxmlformats.org/officeDocument/2006/relationships/image" Target="../media/image59.emf"/><Relationship Id="rId37" Type="http://schemas.openxmlformats.org/officeDocument/2006/relationships/oleObject" Target="../embeddings/oleObject141.bin"/><Relationship Id="rId40" Type="http://schemas.openxmlformats.org/officeDocument/2006/relationships/image" Target="../media/image63.wmf"/><Relationship Id="rId45" Type="http://schemas.openxmlformats.org/officeDocument/2006/relationships/oleObject" Target="../embeddings/oleObject145.bin"/><Relationship Id="rId53" Type="http://schemas.openxmlformats.org/officeDocument/2006/relationships/oleObject" Target="../embeddings/oleObject149.bin"/><Relationship Id="rId58" Type="http://schemas.openxmlformats.org/officeDocument/2006/relationships/oleObject" Target="../embeddings/oleObject151.bin"/><Relationship Id="rId66" Type="http://schemas.openxmlformats.org/officeDocument/2006/relationships/oleObject" Target="../embeddings/oleObject155.bin"/><Relationship Id="rId74" Type="http://schemas.openxmlformats.org/officeDocument/2006/relationships/image" Target="../media/image86.emf"/><Relationship Id="rId79" Type="http://schemas.openxmlformats.org/officeDocument/2006/relationships/oleObject" Target="../embeddings/oleObject162.bin"/><Relationship Id="rId5" Type="http://schemas.openxmlformats.org/officeDocument/2006/relationships/image" Target="../media/image46.emf"/><Relationship Id="rId61" Type="http://schemas.openxmlformats.org/officeDocument/2006/relationships/image" Target="../media/image80.emf"/><Relationship Id="rId82" Type="http://schemas.openxmlformats.org/officeDocument/2006/relationships/image" Target="../media/image90.emf"/><Relationship Id="rId19" Type="http://schemas.openxmlformats.org/officeDocument/2006/relationships/image" Target="../media/image53.emf"/><Relationship Id="rId4" Type="http://schemas.openxmlformats.org/officeDocument/2006/relationships/oleObject" Target="../embeddings/oleObject124.bin"/><Relationship Id="rId9" Type="http://schemas.openxmlformats.org/officeDocument/2006/relationships/image" Target="../media/image48.emf"/><Relationship Id="rId14" Type="http://schemas.openxmlformats.org/officeDocument/2006/relationships/oleObject" Target="../embeddings/oleObject129.bin"/><Relationship Id="rId22" Type="http://schemas.openxmlformats.org/officeDocument/2006/relationships/oleObject" Target="../embeddings/oleObject133.bin"/><Relationship Id="rId27" Type="http://schemas.openxmlformats.org/officeDocument/2006/relationships/oleObject" Target="../embeddings/oleObject136.bin"/><Relationship Id="rId30" Type="http://schemas.openxmlformats.org/officeDocument/2006/relationships/image" Target="../media/image58.emf"/><Relationship Id="rId35" Type="http://schemas.openxmlformats.org/officeDocument/2006/relationships/oleObject" Target="../embeddings/oleObject140.bin"/><Relationship Id="rId43" Type="http://schemas.openxmlformats.org/officeDocument/2006/relationships/oleObject" Target="../embeddings/oleObject144.bin"/><Relationship Id="rId48" Type="http://schemas.openxmlformats.org/officeDocument/2006/relationships/image" Target="../media/image67.emf"/><Relationship Id="rId56" Type="http://schemas.openxmlformats.org/officeDocument/2006/relationships/oleObject" Target="../embeddings/oleObject150.bin"/><Relationship Id="rId64" Type="http://schemas.openxmlformats.org/officeDocument/2006/relationships/oleObject" Target="../embeddings/oleObject154.bin"/><Relationship Id="rId69" Type="http://schemas.openxmlformats.org/officeDocument/2006/relationships/oleObject" Target="../embeddings/oleObject157.bin"/><Relationship Id="rId77" Type="http://schemas.openxmlformats.org/officeDocument/2006/relationships/oleObject" Target="../embeddings/oleObject161.bin"/><Relationship Id="rId8" Type="http://schemas.openxmlformats.org/officeDocument/2006/relationships/oleObject" Target="../embeddings/oleObject126.bin"/><Relationship Id="rId51" Type="http://schemas.openxmlformats.org/officeDocument/2006/relationships/oleObject" Target="../embeddings/oleObject148.bin"/><Relationship Id="rId72" Type="http://schemas.openxmlformats.org/officeDocument/2006/relationships/image" Target="../media/image85.emf"/><Relationship Id="rId80" Type="http://schemas.openxmlformats.org/officeDocument/2006/relationships/image" Target="../media/image89.emf"/><Relationship Id="rId85" Type="http://schemas.openxmlformats.org/officeDocument/2006/relationships/oleObject" Target="../embeddings/oleObject165.bin"/><Relationship Id="rId3" Type="http://schemas.openxmlformats.org/officeDocument/2006/relationships/image" Target="../media/image71.png"/><Relationship Id="rId12" Type="http://schemas.openxmlformats.org/officeDocument/2006/relationships/oleObject" Target="../embeddings/oleObject128.bin"/><Relationship Id="rId17" Type="http://schemas.openxmlformats.org/officeDocument/2006/relationships/image" Target="../media/image52.emf"/><Relationship Id="rId25" Type="http://schemas.openxmlformats.org/officeDocument/2006/relationships/image" Target="../media/image56.emf"/><Relationship Id="rId33" Type="http://schemas.openxmlformats.org/officeDocument/2006/relationships/oleObject" Target="../embeddings/oleObject139.bin"/><Relationship Id="rId38" Type="http://schemas.openxmlformats.org/officeDocument/2006/relationships/image" Target="../media/image62.emf"/><Relationship Id="rId46" Type="http://schemas.openxmlformats.org/officeDocument/2006/relationships/image" Target="../media/image66.emf"/><Relationship Id="rId59" Type="http://schemas.openxmlformats.org/officeDocument/2006/relationships/image" Target="../media/image79.emf"/><Relationship Id="rId67" Type="http://schemas.openxmlformats.org/officeDocument/2006/relationships/oleObject" Target="../embeddings/oleObject156.bin"/><Relationship Id="rId20" Type="http://schemas.openxmlformats.org/officeDocument/2006/relationships/oleObject" Target="../embeddings/oleObject132.bin"/><Relationship Id="rId41" Type="http://schemas.openxmlformats.org/officeDocument/2006/relationships/oleObject" Target="../embeddings/oleObject143.bin"/><Relationship Id="rId54" Type="http://schemas.openxmlformats.org/officeDocument/2006/relationships/image" Target="../media/image70.emf"/><Relationship Id="rId62" Type="http://schemas.openxmlformats.org/officeDocument/2006/relationships/oleObject" Target="../embeddings/oleObject153.bin"/><Relationship Id="rId70" Type="http://schemas.openxmlformats.org/officeDocument/2006/relationships/image" Target="../media/image84.emf"/><Relationship Id="rId75" Type="http://schemas.openxmlformats.org/officeDocument/2006/relationships/oleObject" Target="../embeddings/oleObject160.bin"/><Relationship Id="rId83" Type="http://schemas.openxmlformats.org/officeDocument/2006/relationships/oleObject" Target="../embeddings/oleObject164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25.bin"/><Relationship Id="rId15" Type="http://schemas.openxmlformats.org/officeDocument/2006/relationships/image" Target="../media/image51.emf"/><Relationship Id="rId23" Type="http://schemas.openxmlformats.org/officeDocument/2006/relationships/image" Target="../media/image55.emf"/><Relationship Id="rId28" Type="http://schemas.openxmlformats.org/officeDocument/2006/relationships/image" Target="../media/image57.emf"/><Relationship Id="rId36" Type="http://schemas.openxmlformats.org/officeDocument/2006/relationships/image" Target="../media/image61.emf"/><Relationship Id="rId49" Type="http://schemas.openxmlformats.org/officeDocument/2006/relationships/oleObject" Target="../embeddings/oleObject147.bin"/><Relationship Id="rId57" Type="http://schemas.openxmlformats.org/officeDocument/2006/relationships/image" Target="../media/image78.emf"/><Relationship Id="rId10" Type="http://schemas.openxmlformats.org/officeDocument/2006/relationships/oleObject" Target="../embeddings/oleObject127.bin"/><Relationship Id="rId31" Type="http://schemas.openxmlformats.org/officeDocument/2006/relationships/oleObject" Target="../embeddings/oleObject138.bin"/><Relationship Id="rId44" Type="http://schemas.openxmlformats.org/officeDocument/2006/relationships/image" Target="../media/image65.emf"/><Relationship Id="rId52" Type="http://schemas.openxmlformats.org/officeDocument/2006/relationships/image" Target="../media/image69.emf"/><Relationship Id="rId60" Type="http://schemas.openxmlformats.org/officeDocument/2006/relationships/oleObject" Target="../embeddings/oleObject152.bin"/><Relationship Id="rId65" Type="http://schemas.openxmlformats.org/officeDocument/2006/relationships/image" Target="../media/image82.emf"/><Relationship Id="rId73" Type="http://schemas.openxmlformats.org/officeDocument/2006/relationships/oleObject" Target="../embeddings/oleObject159.bin"/><Relationship Id="rId78" Type="http://schemas.openxmlformats.org/officeDocument/2006/relationships/image" Target="../media/image88.emf"/><Relationship Id="rId81" Type="http://schemas.openxmlformats.org/officeDocument/2006/relationships/oleObject" Target="../embeddings/oleObject163.bin"/><Relationship Id="rId86" Type="http://schemas.openxmlformats.org/officeDocument/2006/relationships/image" Target="../media/image9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2100" y="600075"/>
            <a:ext cx="6019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600075"/>
            <a:ext cx="6019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5334000" y="2286000"/>
          <a:ext cx="609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9" name="Equation" r:id="rId4" imgW="317160" imgH="164880" progId="Equation.3">
                  <p:embed/>
                </p:oleObj>
              </mc:Choice>
              <mc:Fallback>
                <p:oleObj name="Equation" r:id="rId4" imgW="317160" imgH="164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2286000"/>
                        <a:ext cx="6096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6956425" y="1768475"/>
          <a:ext cx="9525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0" name="Equation" r:id="rId6" imgW="495000" imgH="253800" progId="Equation.DSMT4">
                  <p:embed/>
                </p:oleObj>
              </mc:Choice>
              <mc:Fallback>
                <p:oleObj name="Equation" r:id="rId6" imgW="495000" imgH="253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6425" y="1768475"/>
                        <a:ext cx="95250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1754681"/>
              </p:ext>
            </p:extLst>
          </p:nvPr>
        </p:nvGraphicFramePr>
        <p:xfrm>
          <a:off x="5181600" y="3048000"/>
          <a:ext cx="1208088" cy="39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1" name="Equation" r:id="rId8" imgW="495300" imgH="177800" progId="Equation.DSMT4">
                  <p:embed/>
                </p:oleObj>
              </mc:Choice>
              <mc:Fallback>
                <p:oleObj name="Equation" r:id="rId8" imgW="4953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181600" y="3048000"/>
                        <a:ext cx="1208088" cy="39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H="1">
            <a:off x="1828800" y="1907808"/>
            <a:ext cx="4648200" cy="2743200"/>
          </a:xfrm>
          <a:prstGeom prst="rt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0272209"/>
              </p:ext>
            </p:extLst>
          </p:nvPr>
        </p:nvGraphicFramePr>
        <p:xfrm>
          <a:off x="3965575" y="5247908"/>
          <a:ext cx="46355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" name="Equation" r:id="rId3" imgW="241300" imgH="215900" progId="Equation.DSMT4">
                  <p:embed/>
                </p:oleObj>
              </mc:Choice>
              <mc:Fallback>
                <p:oleObj name="Equation" r:id="rId3" imgW="241300" imgH="2159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5575" y="5247908"/>
                        <a:ext cx="463550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3592494"/>
              </p:ext>
            </p:extLst>
          </p:nvPr>
        </p:nvGraphicFramePr>
        <p:xfrm>
          <a:off x="7442200" y="3053983"/>
          <a:ext cx="195263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6" name="Equation" r:id="rId5" imgW="101600" imgH="152400" progId="Equation.DSMT4">
                  <p:embed/>
                </p:oleObj>
              </mc:Choice>
              <mc:Fallback>
                <p:oleObj name="Equation" r:id="rId5" imgW="101600" imgH="1524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2200" y="3053983"/>
                        <a:ext cx="195263" cy="293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3579502"/>
              </p:ext>
            </p:extLst>
          </p:nvPr>
        </p:nvGraphicFramePr>
        <p:xfrm>
          <a:off x="3917950" y="2682508"/>
          <a:ext cx="242888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7" name="Equation" r:id="rId7" imgW="127000" imgH="152400" progId="Equation.DSMT4">
                  <p:embed/>
                </p:oleObj>
              </mc:Choice>
              <mc:Fallback>
                <p:oleObj name="Equation" r:id="rId7" imgW="127000" imgH="1524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7950" y="2682508"/>
                        <a:ext cx="242888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ight Brace 13"/>
          <p:cNvSpPr/>
          <p:nvPr/>
        </p:nvSpPr>
        <p:spPr>
          <a:xfrm>
            <a:off x="6629400" y="1907808"/>
            <a:ext cx="457200" cy="2667000"/>
          </a:xfrm>
          <a:prstGeom prst="rightBrace">
            <a:avLst>
              <a:gd name="adj1" fmla="val 8333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ight Brace 14"/>
          <p:cNvSpPr/>
          <p:nvPr/>
        </p:nvSpPr>
        <p:spPr>
          <a:xfrm rot="5400000">
            <a:off x="3886200" y="2669808"/>
            <a:ext cx="457200" cy="4572000"/>
          </a:xfrm>
          <a:prstGeom prst="rightBrace">
            <a:avLst>
              <a:gd name="adj1" fmla="val 8333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7831479"/>
              </p:ext>
            </p:extLst>
          </p:nvPr>
        </p:nvGraphicFramePr>
        <p:xfrm>
          <a:off x="2667000" y="4193808"/>
          <a:ext cx="1208088" cy="39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8" name="Equation" r:id="rId9" imgW="495300" imgH="177800" progId="Equation.DSMT4">
                  <p:embed/>
                </p:oleObj>
              </mc:Choice>
              <mc:Fallback>
                <p:oleObj name="Equation" r:id="rId9" imgW="4953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67000" y="4193808"/>
                        <a:ext cx="1208088" cy="39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4800" y="8382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 30-60-90 triangle, the side opposite the 30° angle is half the hypotenuse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8700" y="58674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Pythagorean Theorem tells us that the length of this side 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533400" y="209755"/>
            <a:ext cx="8001000" cy="5645977"/>
            <a:chOff x="533400" y="209755"/>
            <a:chExt cx="8001000" cy="5645977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 l="7835" t="5294" r="13013" b="34466"/>
            <a:stretch>
              <a:fillRect/>
            </a:stretch>
          </p:blipFill>
          <p:spPr bwMode="auto">
            <a:xfrm>
              <a:off x="533400" y="209755"/>
              <a:ext cx="7467600" cy="5505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1" name="Straight Arrow Connector 10"/>
            <p:cNvCxnSpPr/>
            <p:nvPr/>
          </p:nvCxnSpPr>
          <p:spPr>
            <a:xfrm>
              <a:off x="8001000" y="5638800"/>
              <a:ext cx="22860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8305800" y="5486400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endParaRPr lang="en-US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Right Triangle 3"/>
          <p:cNvSpPr/>
          <p:nvPr/>
        </p:nvSpPr>
        <p:spPr>
          <a:xfrm flipH="1">
            <a:off x="1828800" y="2895600"/>
            <a:ext cx="4648200" cy="2743200"/>
          </a:xfrm>
          <a:prstGeom prst="rt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733800" y="6028489"/>
          <a:ext cx="927101" cy="829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60" name="Equation" r:id="rId4" imgW="482400" imgH="431640" progId="Equation.3">
                  <p:embed/>
                </p:oleObj>
              </mc:Choice>
              <mc:Fallback>
                <p:oleObj name="Equation" r:id="rId4" imgW="482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6028489"/>
                        <a:ext cx="927101" cy="829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7162800" y="3810000"/>
          <a:ext cx="757237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61" name="Equation" r:id="rId6" imgW="393480" imgH="393480" progId="Equation.3">
                  <p:embed/>
                </p:oleObj>
              </mc:Choice>
              <mc:Fallback>
                <p:oleObj name="Equation" r:id="rId6" imgW="393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3810000"/>
                        <a:ext cx="757237" cy="757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3733800" y="3657600"/>
          <a:ext cx="609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62" name="Equation" r:id="rId8" imgW="317160" imgH="164880" progId="Equation.3">
                  <p:embed/>
                </p:oleObj>
              </mc:Choice>
              <mc:Fallback>
                <p:oleObj name="Equation" r:id="rId8" imgW="3171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657600"/>
                        <a:ext cx="6096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6477000" y="1905000"/>
          <a:ext cx="114935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63" name="Equation" r:id="rId10" imgW="596880" imgH="507960" progId="Equation.3">
                  <p:embed/>
                </p:oleObj>
              </mc:Choice>
              <mc:Fallback>
                <p:oleObj name="Equation" r:id="rId10" imgW="59688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1905000"/>
                        <a:ext cx="1149350" cy="97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ight Brace 13"/>
          <p:cNvSpPr/>
          <p:nvPr/>
        </p:nvSpPr>
        <p:spPr>
          <a:xfrm>
            <a:off x="6629400" y="2895600"/>
            <a:ext cx="457200" cy="2667000"/>
          </a:xfrm>
          <a:prstGeom prst="rightBrace">
            <a:avLst>
              <a:gd name="adj1" fmla="val 8333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ight Brace 14"/>
          <p:cNvSpPr/>
          <p:nvPr/>
        </p:nvSpPr>
        <p:spPr>
          <a:xfrm rot="5400000">
            <a:off x="3886200" y="3657600"/>
            <a:ext cx="457200" cy="4572000"/>
          </a:xfrm>
          <a:prstGeom prst="rightBrace">
            <a:avLst>
              <a:gd name="adj1" fmla="val 8333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6400800" y="28194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8029076"/>
              </p:ext>
            </p:extLst>
          </p:nvPr>
        </p:nvGraphicFramePr>
        <p:xfrm>
          <a:off x="2667000" y="5181600"/>
          <a:ext cx="1208088" cy="39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64" name="Equation" r:id="rId12" imgW="495300" imgH="177800" progId="Equation.DSMT4">
                  <p:embed/>
                </p:oleObj>
              </mc:Choice>
              <mc:Fallback>
                <p:oleObj name="Equation" r:id="rId12" imgW="4953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667000" y="5181600"/>
                        <a:ext cx="1208088" cy="39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94198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600075"/>
            <a:ext cx="6019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5334000" y="2286000"/>
          <a:ext cx="609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3" name="Equation" r:id="rId4" imgW="317160" imgH="164880" progId="Equation.3">
                  <p:embed/>
                </p:oleObj>
              </mc:Choice>
              <mc:Fallback>
                <p:oleObj name="Equation" r:id="rId4" imgW="31716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2286000"/>
                        <a:ext cx="6096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6956425" y="1768475"/>
          <a:ext cx="9525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4" name="Equation" r:id="rId6" imgW="495000" imgH="253800" progId="Equation.DSMT4">
                  <p:embed/>
                </p:oleObj>
              </mc:Choice>
              <mc:Fallback>
                <p:oleObj name="Equation" r:id="rId6" imgW="49500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6425" y="1768475"/>
                        <a:ext cx="95250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6858000" y="1600200"/>
          <a:ext cx="1066800" cy="907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5" name="Equation" r:id="rId8" imgW="596880" imgH="507960" progId="Equation.3">
                  <p:embed/>
                </p:oleObj>
              </mc:Choice>
              <mc:Fallback>
                <p:oleObj name="Equation" r:id="rId8" imgW="596880" imgH="5079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1600200"/>
                        <a:ext cx="1066800" cy="9076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4462944"/>
              </p:ext>
            </p:extLst>
          </p:nvPr>
        </p:nvGraphicFramePr>
        <p:xfrm>
          <a:off x="5181600" y="3048000"/>
          <a:ext cx="1208088" cy="39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6" name="Equation" r:id="rId10" imgW="495300" imgH="177800" progId="Equation.DSMT4">
                  <p:embed/>
                </p:oleObj>
              </mc:Choice>
              <mc:Fallback>
                <p:oleObj name="Equation" r:id="rId10" imgW="4953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181600" y="3048000"/>
                        <a:ext cx="1208088" cy="39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600075"/>
            <a:ext cx="6019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5029200" y="2057400"/>
          <a:ext cx="609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75" name="Equation" r:id="rId4" imgW="317160" imgH="164880" progId="Equation.3">
                  <p:embed/>
                </p:oleObj>
              </mc:Choice>
              <mc:Fallback>
                <p:oleObj name="Equation" r:id="rId4" imgW="31716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057400"/>
                        <a:ext cx="6096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6400800" y="1143000"/>
          <a:ext cx="9525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76" name="Equation" r:id="rId6" imgW="495000" imgH="253800" progId="Equation.DSMT4">
                  <p:embed/>
                </p:oleObj>
              </mc:Choice>
              <mc:Fallback>
                <p:oleObj name="Equation" r:id="rId6" imgW="49500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143000"/>
                        <a:ext cx="95250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7188351"/>
              </p:ext>
            </p:extLst>
          </p:nvPr>
        </p:nvGraphicFramePr>
        <p:xfrm>
          <a:off x="4953000" y="3048000"/>
          <a:ext cx="1208088" cy="39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77" name="Equation" r:id="rId8" imgW="495300" imgH="177800" progId="Equation.DSMT4">
                  <p:embed/>
                </p:oleObj>
              </mc:Choice>
              <mc:Fallback>
                <p:oleObj name="Equation" r:id="rId8" imgW="4953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953000" y="3048000"/>
                        <a:ext cx="1208088" cy="39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 flipH="1">
            <a:off x="1752600" y="304800"/>
            <a:ext cx="5330952" cy="5334000"/>
          </a:xfrm>
          <a:prstGeom prst="rt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3185162"/>
              </p:ext>
            </p:extLst>
          </p:nvPr>
        </p:nvGraphicFramePr>
        <p:xfrm>
          <a:off x="7175500" y="2667000"/>
          <a:ext cx="1041400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1" name="Equation" r:id="rId3" imgW="495300" imgH="431800" progId="Equation.DSMT4">
                  <p:embed/>
                </p:oleObj>
              </mc:Choice>
              <mc:Fallback>
                <p:oleObj name="Equation" r:id="rId3" imgW="495300" imgH="431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00" y="2667000"/>
                        <a:ext cx="1041400" cy="906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3288792" y="2438400"/>
          <a:ext cx="902208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2" name="Equation" r:id="rId5" imgW="317160" imgH="164880" progId="Equation.3">
                  <p:embed/>
                </p:oleObj>
              </mc:Choice>
              <mc:Fallback>
                <p:oleObj name="Equation" r:id="rId5" imgW="317160" imgH="1648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8792" y="2438400"/>
                        <a:ext cx="902208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962400" y="5638800"/>
          <a:ext cx="1104900" cy="963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3" name="Equation" r:id="rId7" imgW="495000" imgH="431640" progId="Equation.3">
                  <p:embed/>
                </p:oleObj>
              </mc:Choice>
              <mc:Fallback>
                <p:oleObj name="Equation" r:id="rId7" imgW="49500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5638800"/>
                        <a:ext cx="1104900" cy="9631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4"/>
          <p:cNvGraphicFramePr>
            <a:graphicFrameLocks noChangeAspect="1"/>
          </p:cNvGraphicFramePr>
          <p:nvPr/>
        </p:nvGraphicFramePr>
        <p:xfrm>
          <a:off x="1147763" y="228600"/>
          <a:ext cx="1046162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4" name="Equation" r:id="rId9" imgW="368280" imgH="164880" progId="Equation.DSMT4">
                  <p:embed/>
                </p:oleObj>
              </mc:Choice>
              <mc:Fallback>
                <p:oleObj name="Equation" r:id="rId9" imgW="368280" imgH="1648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7763" y="228600"/>
                        <a:ext cx="1046162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4"/>
          <p:cNvGraphicFramePr>
            <a:graphicFrameLocks noChangeAspect="1"/>
          </p:cNvGraphicFramePr>
          <p:nvPr/>
        </p:nvGraphicFramePr>
        <p:xfrm>
          <a:off x="692150" y="900113"/>
          <a:ext cx="1947863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5" name="Equation" r:id="rId11" imgW="685800" imgH="228600" progId="Equation.DSMT4">
                  <p:embed/>
                </p:oleObj>
              </mc:Choice>
              <mc:Fallback>
                <p:oleObj name="Equation" r:id="rId11" imgW="685800" imgH="2286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900113"/>
                        <a:ext cx="1947863" cy="650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4"/>
          <p:cNvGraphicFramePr>
            <a:graphicFrameLocks noChangeAspect="1"/>
          </p:cNvGraphicFramePr>
          <p:nvPr/>
        </p:nvGraphicFramePr>
        <p:xfrm>
          <a:off x="703263" y="1787525"/>
          <a:ext cx="191135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6" name="Equation" r:id="rId13" imgW="672840" imgH="203040" progId="Equation.DSMT4">
                  <p:embed/>
                </p:oleObj>
              </mc:Choice>
              <mc:Fallback>
                <p:oleObj name="Equation" r:id="rId13" imgW="672840" imgH="2030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3" y="1787525"/>
                        <a:ext cx="1911350" cy="579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6" name="Object 4"/>
          <p:cNvGraphicFramePr>
            <a:graphicFrameLocks noChangeAspect="1"/>
          </p:cNvGraphicFramePr>
          <p:nvPr/>
        </p:nvGraphicFramePr>
        <p:xfrm>
          <a:off x="915988" y="2627313"/>
          <a:ext cx="1335087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7" name="Equation" r:id="rId15" imgW="469800" imgH="203040" progId="Equation.DSMT4">
                  <p:embed/>
                </p:oleObj>
              </mc:Choice>
              <mc:Fallback>
                <p:oleObj name="Equation" r:id="rId15" imgW="469800" imgH="20304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5988" y="2627313"/>
                        <a:ext cx="1335087" cy="577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7" name="Object 4"/>
          <p:cNvGraphicFramePr>
            <a:graphicFrameLocks noChangeAspect="1"/>
          </p:cNvGraphicFramePr>
          <p:nvPr/>
        </p:nvGraphicFramePr>
        <p:xfrm>
          <a:off x="533400" y="3352800"/>
          <a:ext cx="1916839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8" name="Equation" r:id="rId17" imgW="736560" imgH="431640" progId="Equation.DSMT4">
                  <p:embed/>
                </p:oleObj>
              </mc:Choice>
              <mc:Fallback>
                <p:oleObj name="Equation" r:id="rId17" imgW="736560" imgH="43164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352800"/>
                        <a:ext cx="1916839" cy="1127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3488295"/>
              </p:ext>
            </p:extLst>
          </p:nvPr>
        </p:nvGraphicFramePr>
        <p:xfrm>
          <a:off x="2286000" y="5181600"/>
          <a:ext cx="1208088" cy="39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" name="Equation" r:id="rId19" imgW="495300" imgH="177800" progId="Equation.DSMT4">
                  <p:embed/>
                </p:oleObj>
              </mc:Choice>
              <mc:Fallback>
                <p:oleObj name="Equation" r:id="rId19" imgW="4953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286000" y="5181600"/>
                        <a:ext cx="1208088" cy="39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600075"/>
            <a:ext cx="6019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5029200" y="2057400"/>
          <a:ext cx="609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51" name="Equation" r:id="rId4" imgW="317160" imgH="164880" progId="Equation.3">
                  <p:embed/>
                </p:oleObj>
              </mc:Choice>
              <mc:Fallback>
                <p:oleObj name="Equation" r:id="rId4" imgW="31716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057400"/>
                        <a:ext cx="6096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6553200" y="1143000"/>
          <a:ext cx="9525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52" name="Equation" r:id="rId6" imgW="495000" imgH="253800" progId="Equation.DSMT4">
                  <p:embed/>
                </p:oleObj>
              </mc:Choice>
              <mc:Fallback>
                <p:oleObj name="Equation" r:id="rId6" imgW="49500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143000"/>
                        <a:ext cx="95250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6400800" y="914400"/>
          <a:ext cx="1316038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53" name="Equation" r:id="rId8" imgW="736560" imgH="507960" progId="Equation.DSMT4">
                  <p:embed/>
                </p:oleObj>
              </mc:Choice>
              <mc:Fallback>
                <p:oleObj name="Equation" r:id="rId8" imgW="736560" imgH="50796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914400"/>
                        <a:ext cx="1316038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8738240"/>
              </p:ext>
            </p:extLst>
          </p:nvPr>
        </p:nvGraphicFramePr>
        <p:xfrm>
          <a:off x="4953000" y="3048000"/>
          <a:ext cx="1208088" cy="39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54" name="Equation" r:id="rId10" imgW="495300" imgH="177800" progId="Equation.DSMT4">
                  <p:embed/>
                </p:oleObj>
              </mc:Choice>
              <mc:Fallback>
                <p:oleObj name="Equation" r:id="rId10" imgW="4953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953000" y="3048000"/>
                        <a:ext cx="1208088" cy="39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600075"/>
            <a:ext cx="6019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4648200" y="1828800"/>
          <a:ext cx="609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11" name="Equation" r:id="rId4" imgW="317160" imgH="164880" progId="Equation.3">
                  <p:embed/>
                </p:oleObj>
              </mc:Choice>
              <mc:Fallback>
                <p:oleObj name="Equation" r:id="rId4" imgW="31716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828800"/>
                        <a:ext cx="6096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5791200" y="609600"/>
          <a:ext cx="9525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12" name="Equation" r:id="rId6" imgW="495000" imgH="253800" progId="Equation.DSMT4">
                  <p:embed/>
                </p:oleObj>
              </mc:Choice>
              <mc:Fallback>
                <p:oleObj name="Equation" r:id="rId6" imgW="49500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609600"/>
                        <a:ext cx="95250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5751513" y="381000"/>
          <a:ext cx="1089025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13" name="Equation" r:id="rId8" imgW="609480" imgH="507960" progId="Equation.DSMT4">
                  <p:embed/>
                </p:oleObj>
              </mc:Choice>
              <mc:Fallback>
                <p:oleObj name="Equation" r:id="rId8" imgW="609480" imgH="50796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1513" y="381000"/>
                        <a:ext cx="1089025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3553336"/>
              </p:ext>
            </p:extLst>
          </p:nvPr>
        </p:nvGraphicFramePr>
        <p:xfrm>
          <a:off x="4724400" y="3094211"/>
          <a:ext cx="1066800" cy="348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14" name="Equation" r:id="rId10" imgW="495300" imgH="177800" progId="Equation.DSMT4">
                  <p:embed/>
                </p:oleObj>
              </mc:Choice>
              <mc:Fallback>
                <p:oleObj name="Equation" r:id="rId10" imgW="4953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724400" y="3094211"/>
                        <a:ext cx="1066800" cy="3489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600075"/>
            <a:ext cx="6019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4648200" y="1828800"/>
          <a:ext cx="609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35" name="Equation" r:id="rId4" imgW="317160" imgH="164880" progId="Equation.3">
                  <p:embed/>
                </p:oleObj>
              </mc:Choice>
              <mc:Fallback>
                <p:oleObj name="Equation" r:id="rId4" imgW="31716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828800"/>
                        <a:ext cx="6096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4572000" y="381000"/>
          <a:ext cx="9525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36" name="Equation" r:id="rId6" imgW="495000" imgH="253800" progId="Equation.DSMT4">
                  <p:embed/>
                </p:oleObj>
              </mc:Choice>
              <mc:Fallback>
                <p:oleObj name="Equation" r:id="rId6" imgW="49500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81000"/>
                        <a:ext cx="95250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4648200" y="457200"/>
          <a:ext cx="657225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37" name="Equation" r:id="rId8" imgW="368280" imgH="253800" progId="Equation.DSMT4">
                  <p:embed/>
                </p:oleObj>
              </mc:Choice>
              <mc:Fallback>
                <p:oleObj name="Equation" r:id="rId8" imgW="368280" imgH="253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57200"/>
                        <a:ext cx="657225" cy="454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5808610"/>
              </p:ext>
            </p:extLst>
          </p:nvPr>
        </p:nvGraphicFramePr>
        <p:xfrm>
          <a:off x="4572000" y="3048000"/>
          <a:ext cx="1208088" cy="39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38" name="Equation" r:id="rId10" imgW="495300" imgH="177800" progId="Equation.DSMT4">
                  <p:embed/>
                </p:oleObj>
              </mc:Choice>
              <mc:Fallback>
                <p:oleObj name="Equation" r:id="rId10" imgW="4953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72000" y="3048000"/>
                        <a:ext cx="1208088" cy="39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600075"/>
            <a:ext cx="6019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810000" y="1828800"/>
          <a:ext cx="609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07" name="Equation" r:id="rId4" imgW="317160" imgH="164880" progId="Equation.3">
                  <p:embed/>
                </p:oleObj>
              </mc:Choice>
              <mc:Fallback>
                <p:oleObj name="Equation" r:id="rId4" imgW="31716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828800"/>
                        <a:ext cx="6096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2667000" y="762000"/>
          <a:ext cx="9525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08" name="Equation" r:id="rId6" imgW="495000" imgH="253800" progId="Equation.DSMT4">
                  <p:embed/>
                </p:oleObj>
              </mc:Choice>
              <mc:Fallback>
                <p:oleObj name="Equation" r:id="rId6" imgW="49500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762000"/>
                        <a:ext cx="95250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8865383"/>
              </p:ext>
            </p:extLst>
          </p:nvPr>
        </p:nvGraphicFramePr>
        <p:xfrm>
          <a:off x="4495800" y="2895600"/>
          <a:ext cx="1363662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09" name="Equation" r:id="rId8" imgW="558800" imgH="177800" progId="Equation.DSMT4">
                  <p:embed/>
                </p:oleObj>
              </mc:Choice>
              <mc:Fallback>
                <p:oleObj name="Equation" r:id="rId8" imgW="5588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95800" y="2895600"/>
                        <a:ext cx="1363662" cy="395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3" cstate="print"/>
          <a:srcRect l="6962" t="4209" r="34810" b="43266"/>
          <a:stretch>
            <a:fillRect/>
          </a:stretch>
        </p:blipFill>
        <p:spPr bwMode="auto">
          <a:xfrm>
            <a:off x="2514600" y="609600"/>
            <a:ext cx="6477000" cy="549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6248400" y="2976769"/>
          <a:ext cx="609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2" name="Equation" r:id="rId4" imgW="317160" imgH="164880" progId="Equation.3">
                  <p:embed/>
                </p:oleObj>
              </mc:Choice>
              <mc:Fallback>
                <p:oleObj name="Equation" r:id="rId4" imgW="31716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2976769"/>
                        <a:ext cx="6096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4343400" y="766969"/>
          <a:ext cx="9525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3" name="Equation" r:id="rId6" imgW="495000" imgH="253800" progId="Equation.DSMT4">
                  <p:embed/>
                </p:oleObj>
              </mc:Choice>
              <mc:Fallback>
                <p:oleObj name="Equation" r:id="rId6" imgW="49500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766969"/>
                        <a:ext cx="95250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600" y="228600"/>
            <a:ext cx="4191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Note that 60°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is the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sym typeface="Symbol"/>
              </a:rPr>
              <a:t>reference angle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so we use the same values as we would for 60° except we need to take into account the quadrant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0250340"/>
              </p:ext>
            </p:extLst>
          </p:nvPr>
        </p:nvGraphicFramePr>
        <p:xfrm>
          <a:off x="228600" y="2133600"/>
          <a:ext cx="1887538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4" name="Equation" r:id="rId8" imgW="812520" imgH="431640" progId="Equation.DSMT4">
                  <p:embed/>
                </p:oleObj>
              </mc:Choice>
              <mc:Fallback>
                <p:oleObj name="Equation" r:id="rId8" imgW="812520" imgH="4316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133600"/>
                        <a:ext cx="1887538" cy="100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2046364"/>
              </p:ext>
            </p:extLst>
          </p:nvPr>
        </p:nvGraphicFramePr>
        <p:xfrm>
          <a:off x="228600" y="3352800"/>
          <a:ext cx="17113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5" name="Equation" r:id="rId10" imgW="736560" imgH="393480" progId="Equation.DSMT4">
                  <p:embed/>
                </p:oleObj>
              </mc:Choice>
              <mc:Fallback>
                <p:oleObj name="Equation" r:id="rId10" imgW="736560" imgH="39348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352800"/>
                        <a:ext cx="1711325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1546225" y="2101850"/>
            <a:ext cx="9906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600200" y="3352800"/>
            <a:ext cx="9906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/>
          <p:cNvSpPr/>
          <p:nvPr/>
        </p:nvSpPr>
        <p:spPr>
          <a:xfrm rot="20985548">
            <a:off x="6911301" y="4396700"/>
            <a:ext cx="1600200" cy="1600200"/>
          </a:xfrm>
          <a:prstGeom prst="arc">
            <a:avLst>
              <a:gd name="adj1" fmla="val 12870751"/>
              <a:gd name="adj2" fmla="val 153593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422650"/>
              </p:ext>
            </p:extLst>
          </p:nvPr>
        </p:nvGraphicFramePr>
        <p:xfrm>
          <a:off x="7315200" y="4800600"/>
          <a:ext cx="136207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6" name="Equation" r:id="rId12" imgW="558800" imgH="177800" progId="Equation.DSMT4">
                  <p:embed/>
                </p:oleObj>
              </mc:Choice>
              <mc:Fallback>
                <p:oleObj name="Equation" r:id="rId12" imgW="5588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315200" y="4800600"/>
                        <a:ext cx="1362075" cy="395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03432"/>
              </p:ext>
            </p:extLst>
          </p:nvPr>
        </p:nvGraphicFramePr>
        <p:xfrm>
          <a:off x="5776913" y="4953000"/>
          <a:ext cx="1238250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7" name="Equation" r:id="rId14" imgW="508000" imgH="177800" progId="Equation.DSMT4">
                  <p:embed/>
                </p:oleObj>
              </mc:Choice>
              <mc:Fallback>
                <p:oleObj name="Equation" r:id="rId14" imgW="5080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776913" y="4953000"/>
                        <a:ext cx="1238250" cy="395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907141"/>
              </p:ext>
            </p:extLst>
          </p:nvPr>
        </p:nvGraphicFramePr>
        <p:xfrm>
          <a:off x="152400" y="4343400"/>
          <a:ext cx="2005012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8" name="Equation" r:id="rId16" imgW="863600" imgH="431800" progId="Equation.DSMT4">
                  <p:embed/>
                </p:oleObj>
              </mc:Choice>
              <mc:Fallback>
                <p:oleObj name="Equation" r:id="rId16" imgW="8636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4343400"/>
                        <a:ext cx="2005012" cy="100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3494794"/>
              </p:ext>
            </p:extLst>
          </p:nvPr>
        </p:nvGraphicFramePr>
        <p:xfrm>
          <a:off x="228600" y="5562600"/>
          <a:ext cx="2063750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9" name="Equation" r:id="rId18" imgW="889000" imgH="406400" progId="Equation.DSMT4">
                  <p:embed/>
                </p:oleObj>
              </mc:Choice>
              <mc:Fallback>
                <p:oleObj name="Equation" r:id="rId18" imgW="8890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5562600"/>
                        <a:ext cx="2063750" cy="944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1600200" y="4343400"/>
            <a:ext cx="9906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676400" y="5562600"/>
            <a:ext cx="9906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3" grpId="0" animBg="1"/>
      <p:bldP spid="15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600075"/>
            <a:ext cx="6019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810000" y="1828800"/>
          <a:ext cx="609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7" name="Equation" r:id="rId4" imgW="317160" imgH="164880" progId="Equation.3">
                  <p:embed/>
                </p:oleObj>
              </mc:Choice>
              <mc:Fallback>
                <p:oleObj name="Equation" r:id="rId4" imgW="31716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828800"/>
                        <a:ext cx="6096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2590800" y="685800"/>
          <a:ext cx="9525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8" name="Equation" r:id="rId6" imgW="495000" imgH="253800" progId="Equation.DSMT4">
                  <p:embed/>
                </p:oleObj>
              </mc:Choice>
              <mc:Fallback>
                <p:oleObj name="Equation" r:id="rId6" imgW="49500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685800"/>
                        <a:ext cx="95250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2362200" y="457200"/>
          <a:ext cx="12700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9" name="Equation" r:id="rId8" imgW="711000" imgH="507960" progId="Equation.DSMT4">
                  <p:embed/>
                </p:oleObj>
              </mc:Choice>
              <mc:Fallback>
                <p:oleObj name="Equation" r:id="rId8" imgW="711000" imgH="50796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57200"/>
                        <a:ext cx="1270000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9755846"/>
              </p:ext>
            </p:extLst>
          </p:nvPr>
        </p:nvGraphicFramePr>
        <p:xfrm>
          <a:off x="4267200" y="2667000"/>
          <a:ext cx="1363662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10" name="Equation" r:id="rId10" imgW="558800" imgH="177800" progId="Equation.DSMT4">
                  <p:embed/>
                </p:oleObj>
              </mc:Choice>
              <mc:Fallback>
                <p:oleObj name="Equation" r:id="rId10" imgW="5588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267200" y="2667000"/>
                        <a:ext cx="1363662" cy="395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5751513" y="381000"/>
          <a:ext cx="1089025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80" name="Equation" r:id="rId3" imgW="609480" imgH="507960" progId="Equation.DSMT4">
                  <p:embed/>
                </p:oleObj>
              </mc:Choice>
              <mc:Fallback>
                <p:oleObj name="Equation" r:id="rId3" imgW="609480" imgH="5079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1513" y="381000"/>
                        <a:ext cx="1089025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62100" y="600075"/>
            <a:ext cx="6019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4648200" y="1828800"/>
          <a:ext cx="609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81" name="Equation" r:id="rId6" imgW="317160" imgH="164880" progId="Equation.3">
                  <p:embed/>
                </p:oleObj>
              </mc:Choice>
              <mc:Fallback>
                <p:oleObj name="Equation" r:id="rId6" imgW="31716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828800"/>
                        <a:ext cx="6096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4800" y="3810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Notice how the trig functions of 60° and 120° are related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3327866"/>
              </p:ext>
            </p:extLst>
          </p:nvPr>
        </p:nvGraphicFramePr>
        <p:xfrm>
          <a:off x="4724400" y="3048000"/>
          <a:ext cx="1208088" cy="39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82" name="Equation" r:id="rId8" imgW="495300" imgH="177800" progId="Equation.DSMT4">
                  <p:embed/>
                </p:oleObj>
              </mc:Choice>
              <mc:Fallback>
                <p:oleObj name="Equation" r:id="rId8" imgW="4953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724400" y="3048000"/>
                        <a:ext cx="1208088" cy="39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2362200" y="457200"/>
          <a:ext cx="12700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03" name="Equation" r:id="rId3" imgW="711000" imgH="507960" progId="Equation.DSMT4">
                  <p:embed/>
                </p:oleObj>
              </mc:Choice>
              <mc:Fallback>
                <p:oleObj name="Equation" r:id="rId3" imgW="711000" imgH="5079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57200"/>
                        <a:ext cx="1270000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62100" y="600075"/>
            <a:ext cx="6019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810000" y="1828800"/>
          <a:ext cx="609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04" name="Equation" r:id="rId6" imgW="317160" imgH="164880" progId="Equation.3">
                  <p:embed/>
                </p:oleObj>
              </mc:Choice>
              <mc:Fallback>
                <p:oleObj name="Equation" r:id="rId6" imgW="31716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828800"/>
                        <a:ext cx="6096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67400" y="4572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Use a reference angle to find the trig functions for 135°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603775"/>
              </p:ext>
            </p:extLst>
          </p:nvPr>
        </p:nvGraphicFramePr>
        <p:xfrm>
          <a:off x="4495800" y="2743200"/>
          <a:ext cx="1363662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05" name="Equation" r:id="rId8" imgW="558800" imgH="177800" progId="Equation.DSMT4">
                  <p:embed/>
                </p:oleObj>
              </mc:Choice>
              <mc:Fallback>
                <p:oleObj name="Equation" r:id="rId8" imgW="5588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95800" y="2743200"/>
                        <a:ext cx="1363662" cy="395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600075"/>
            <a:ext cx="6019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1563688" y="838200"/>
          <a:ext cx="1495425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26" name="Equation" r:id="rId4" imgW="838080" imgH="507960" progId="Equation.DSMT4">
                  <p:embed/>
                </p:oleObj>
              </mc:Choice>
              <mc:Fallback>
                <p:oleObj name="Equation" r:id="rId4" imgW="838080" imgH="5079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3688" y="838200"/>
                        <a:ext cx="1495425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810000" y="1828800"/>
          <a:ext cx="609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27" name="Equation" r:id="rId6" imgW="317160" imgH="164880" progId="Equation.3">
                  <p:embed/>
                </p:oleObj>
              </mc:Choice>
              <mc:Fallback>
                <p:oleObj name="Equation" r:id="rId6" imgW="31716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828800"/>
                        <a:ext cx="6096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67400" y="4572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Use a reference angle to find the trig functions for 135°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479916"/>
              </p:ext>
            </p:extLst>
          </p:nvPr>
        </p:nvGraphicFramePr>
        <p:xfrm>
          <a:off x="4267200" y="2590800"/>
          <a:ext cx="1363662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28" name="Equation" r:id="rId8" imgW="558800" imgH="177800" progId="Equation.DSMT4">
                  <p:embed/>
                </p:oleObj>
              </mc:Choice>
              <mc:Fallback>
                <p:oleObj name="Equation" r:id="rId8" imgW="5588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67200" y="2590800"/>
                        <a:ext cx="1363662" cy="395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09600"/>
            <a:ext cx="8092440" cy="243840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284707"/>
              </p:ext>
            </p:extLst>
          </p:nvPr>
        </p:nvGraphicFramePr>
        <p:xfrm>
          <a:off x="1676400" y="165735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65" name="Equation" r:id="rId4" imgW="254000" imgH="444500" progId="Equation.DSMT4">
                  <p:embed/>
                </p:oleObj>
              </mc:Choice>
              <mc:Fallback>
                <p:oleObj name="Equation" r:id="rId4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6400" y="165735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1009003"/>
              </p:ext>
            </p:extLst>
          </p:nvPr>
        </p:nvGraphicFramePr>
        <p:xfrm>
          <a:off x="2447925" y="1657350"/>
          <a:ext cx="3619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66" name="Equation" r:id="rId6" imgW="241300" imgH="444500" progId="Equation.DSMT4">
                  <p:embed/>
                </p:oleObj>
              </mc:Choice>
              <mc:Fallback>
                <p:oleObj name="Equation" r:id="rId6" imgW="2413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47925" y="1657350"/>
                        <a:ext cx="3619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122576"/>
              </p:ext>
            </p:extLst>
          </p:nvPr>
        </p:nvGraphicFramePr>
        <p:xfrm>
          <a:off x="3267075" y="1657350"/>
          <a:ext cx="400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67" name="Equation" r:id="rId8" imgW="266700" imgH="444500" progId="Equation.DSMT4">
                  <p:embed/>
                </p:oleObj>
              </mc:Choice>
              <mc:Fallback>
                <p:oleObj name="Equation" r:id="rId8" imgW="266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67075" y="1657350"/>
                        <a:ext cx="4000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5184808"/>
              </p:ext>
            </p:extLst>
          </p:nvPr>
        </p:nvGraphicFramePr>
        <p:xfrm>
          <a:off x="4048125" y="167640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68" name="Equation" r:id="rId10" imgW="254000" imgH="444500" progId="Equation.DSMT4">
                  <p:embed/>
                </p:oleObj>
              </mc:Choice>
              <mc:Fallback>
                <p:oleObj name="Equation" r:id="rId10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048125" y="167640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8298021"/>
              </p:ext>
            </p:extLst>
          </p:nvPr>
        </p:nvGraphicFramePr>
        <p:xfrm>
          <a:off x="4876800" y="1676400"/>
          <a:ext cx="400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69" name="Equation" r:id="rId12" imgW="266700" imgH="444500" progId="Equation.DSMT4">
                  <p:embed/>
                </p:oleObj>
              </mc:Choice>
              <mc:Fallback>
                <p:oleObj name="Equation" r:id="rId12" imgW="266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876800" y="1676400"/>
                        <a:ext cx="4000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56573"/>
              </p:ext>
            </p:extLst>
          </p:nvPr>
        </p:nvGraphicFramePr>
        <p:xfrm>
          <a:off x="5724525" y="167640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0" name="Equation" r:id="rId14" imgW="254000" imgH="444500" progId="Equation.DSMT4">
                  <p:embed/>
                </p:oleObj>
              </mc:Choice>
              <mc:Fallback>
                <p:oleObj name="Equation" r:id="rId14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724525" y="167640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448884"/>
              </p:ext>
            </p:extLst>
          </p:nvPr>
        </p:nvGraphicFramePr>
        <p:xfrm>
          <a:off x="6477000" y="1676400"/>
          <a:ext cx="400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1" name="Equation" r:id="rId16" imgW="266700" imgH="444500" progId="Equation.DSMT4">
                  <p:embed/>
                </p:oleObj>
              </mc:Choice>
              <mc:Fallback>
                <p:oleObj name="Equation" r:id="rId16" imgW="266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477000" y="1676400"/>
                        <a:ext cx="4000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5536376"/>
              </p:ext>
            </p:extLst>
          </p:nvPr>
        </p:nvGraphicFramePr>
        <p:xfrm>
          <a:off x="7315200" y="1676400"/>
          <a:ext cx="3619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2" name="Equation" r:id="rId18" imgW="241300" imgH="444500" progId="Equation.DSMT4">
                  <p:embed/>
                </p:oleObj>
              </mc:Choice>
              <mc:Fallback>
                <p:oleObj name="Equation" r:id="rId18" imgW="2413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315200" y="1676400"/>
                        <a:ext cx="3619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1162457"/>
              </p:ext>
            </p:extLst>
          </p:nvPr>
        </p:nvGraphicFramePr>
        <p:xfrm>
          <a:off x="8077200" y="167640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3" name="Equation" r:id="rId20" imgW="254000" imgH="444500" progId="Equation.DSMT4">
                  <p:embed/>
                </p:oleObj>
              </mc:Choice>
              <mc:Fallback>
                <p:oleObj name="Equation" r:id="rId20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077200" y="167640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4452449"/>
              </p:ext>
            </p:extLst>
          </p:nvPr>
        </p:nvGraphicFramePr>
        <p:xfrm>
          <a:off x="1666875" y="2362200"/>
          <a:ext cx="400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4" name="Equation" r:id="rId22" imgW="266700" imgH="444500" progId="Equation.DSMT4">
                  <p:embed/>
                </p:oleObj>
              </mc:Choice>
              <mc:Fallback>
                <p:oleObj name="Equation" r:id="rId22" imgW="266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666875" y="2362200"/>
                        <a:ext cx="4000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4080036"/>
              </p:ext>
            </p:extLst>
          </p:nvPr>
        </p:nvGraphicFramePr>
        <p:xfrm>
          <a:off x="2438400" y="236220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5" name="Equation" r:id="rId24" imgW="254000" imgH="444500" progId="Equation.DSMT4">
                  <p:embed/>
                </p:oleObj>
              </mc:Choice>
              <mc:Fallback>
                <p:oleObj name="Equation" r:id="rId24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438400" y="236220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5059"/>
              </p:ext>
            </p:extLst>
          </p:nvPr>
        </p:nvGraphicFramePr>
        <p:xfrm>
          <a:off x="3267075" y="2362200"/>
          <a:ext cx="400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6" name="Equation" r:id="rId26" imgW="266700" imgH="444500" progId="Equation.DSMT4">
                  <p:embed/>
                </p:oleObj>
              </mc:Choice>
              <mc:Fallback>
                <p:oleObj name="Equation" r:id="rId26" imgW="266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67075" y="2362200"/>
                        <a:ext cx="4000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3969400"/>
              </p:ext>
            </p:extLst>
          </p:nvPr>
        </p:nvGraphicFramePr>
        <p:xfrm>
          <a:off x="4057650" y="2381250"/>
          <a:ext cx="3619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7" name="Equation" r:id="rId27" imgW="241300" imgH="444500" progId="Equation.DSMT4">
                  <p:embed/>
                </p:oleObj>
              </mc:Choice>
              <mc:Fallback>
                <p:oleObj name="Equation" r:id="rId27" imgW="2413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4057650" y="2381250"/>
                        <a:ext cx="3619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100723"/>
              </p:ext>
            </p:extLst>
          </p:nvPr>
        </p:nvGraphicFramePr>
        <p:xfrm>
          <a:off x="4886325" y="238125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8" name="Equation" r:id="rId29" imgW="254000" imgH="444500" progId="Equation.DSMT4">
                  <p:embed/>
                </p:oleObj>
              </mc:Choice>
              <mc:Fallback>
                <p:oleObj name="Equation" r:id="rId29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886325" y="238125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2248316"/>
              </p:ext>
            </p:extLst>
          </p:nvPr>
        </p:nvGraphicFramePr>
        <p:xfrm>
          <a:off x="5657850" y="2381250"/>
          <a:ext cx="5143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9" name="Equation" r:id="rId31" imgW="342900" imgH="444500" progId="Equation.DSMT4">
                  <p:embed/>
                </p:oleObj>
              </mc:Choice>
              <mc:Fallback>
                <p:oleObj name="Equation" r:id="rId31" imgW="3429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5657850" y="2381250"/>
                        <a:ext cx="5143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6652664"/>
              </p:ext>
            </p:extLst>
          </p:nvPr>
        </p:nvGraphicFramePr>
        <p:xfrm>
          <a:off x="6400800" y="2381250"/>
          <a:ext cx="5524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80" name="Equation" r:id="rId33" imgW="368300" imgH="444500" progId="Equation.DSMT4">
                  <p:embed/>
                </p:oleObj>
              </mc:Choice>
              <mc:Fallback>
                <p:oleObj name="Equation" r:id="rId33" imgW="3683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6400800" y="2381250"/>
                        <a:ext cx="5524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471767"/>
              </p:ext>
            </p:extLst>
          </p:nvPr>
        </p:nvGraphicFramePr>
        <p:xfrm>
          <a:off x="7229475" y="2381250"/>
          <a:ext cx="5334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81" name="Equation" r:id="rId35" imgW="355600" imgH="444500" progId="Equation.DSMT4">
                  <p:embed/>
                </p:oleObj>
              </mc:Choice>
              <mc:Fallback>
                <p:oleObj name="Equation" r:id="rId35" imgW="3556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7229475" y="2381250"/>
                        <a:ext cx="5334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3783962"/>
              </p:ext>
            </p:extLst>
          </p:nvPr>
        </p:nvGraphicFramePr>
        <p:xfrm>
          <a:off x="7991475" y="2381250"/>
          <a:ext cx="5524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82" name="Equation" r:id="rId37" imgW="368300" imgH="444500" progId="Equation.DSMT4">
                  <p:embed/>
                </p:oleObj>
              </mc:Choice>
              <mc:Fallback>
                <p:oleObj name="Equation" r:id="rId37" imgW="3683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7991475" y="2381250"/>
                        <a:ext cx="5524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2743200" y="3124200"/>
            <a:ext cx="3314700" cy="3115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5" name="Straight Connector 24"/>
          <p:cNvCxnSpPr/>
          <p:nvPr/>
        </p:nvCxnSpPr>
        <p:spPr>
          <a:xfrm>
            <a:off x="4389120" y="4681728"/>
            <a:ext cx="13533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715000" y="46482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791200" y="47244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(1, 0)</a:t>
            </a:r>
            <a:endParaRPr lang="en-US" sz="1600" dirty="0">
              <a:latin typeface="Times New Roman"/>
              <a:cs typeface="Times New Roman"/>
            </a:endParaRPr>
          </a:p>
        </p:txBody>
      </p:sp>
      <p:graphicFrame>
        <p:nvGraphicFramePr>
          <p:cNvPr id="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2585227"/>
              </p:ext>
            </p:extLst>
          </p:nvPr>
        </p:nvGraphicFramePr>
        <p:xfrm>
          <a:off x="2532888" y="932688"/>
          <a:ext cx="260712" cy="621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83" name="Equation" r:id="rId40" imgW="164880" imgH="393480" progId="Equation.DSMT4">
                  <p:embed/>
                </p:oleObj>
              </mc:Choice>
              <mc:Fallback>
                <p:oleObj name="Equation" r:id="rId40" imgW="1648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2888" y="932688"/>
                        <a:ext cx="260712" cy="6217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7969537"/>
              </p:ext>
            </p:extLst>
          </p:nvPr>
        </p:nvGraphicFramePr>
        <p:xfrm>
          <a:off x="3352800" y="904875"/>
          <a:ext cx="2603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84" name="Equation" r:id="rId42" imgW="165100" imgH="406400" progId="Equation.DSMT4">
                  <p:embed/>
                </p:oleObj>
              </mc:Choice>
              <mc:Fallback>
                <p:oleObj name="Equation" r:id="rId42" imgW="1651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904875"/>
                        <a:ext cx="260350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204588"/>
              </p:ext>
            </p:extLst>
          </p:nvPr>
        </p:nvGraphicFramePr>
        <p:xfrm>
          <a:off x="4114800" y="914400"/>
          <a:ext cx="2603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85" name="Equation" r:id="rId44" imgW="165100" imgH="406400" progId="Equation.DSMT4">
                  <p:embed/>
                </p:oleObj>
              </mc:Choice>
              <mc:Fallback>
                <p:oleObj name="Equation" r:id="rId44" imgW="1651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914400"/>
                        <a:ext cx="260350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1175246"/>
              </p:ext>
            </p:extLst>
          </p:nvPr>
        </p:nvGraphicFramePr>
        <p:xfrm>
          <a:off x="4953000" y="914400"/>
          <a:ext cx="2603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86" name="Equation" r:id="rId46" imgW="165100" imgH="406400" progId="Equation.DSMT4">
                  <p:embed/>
                </p:oleObj>
              </mc:Choice>
              <mc:Fallback>
                <p:oleObj name="Equation" r:id="rId46" imgW="1651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914400"/>
                        <a:ext cx="260350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3656394"/>
              </p:ext>
            </p:extLst>
          </p:nvPr>
        </p:nvGraphicFramePr>
        <p:xfrm>
          <a:off x="5715000" y="914400"/>
          <a:ext cx="379413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87" name="Equation" r:id="rId48" imgW="241300" imgH="406400" progId="Equation.DSMT4">
                  <p:embed/>
                </p:oleObj>
              </mc:Choice>
              <mc:Fallback>
                <p:oleObj name="Equation" r:id="rId48" imgW="2413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914400"/>
                        <a:ext cx="379413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5769"/>
              </p:ext>
            </p:extLst>
          </p:nvPr>
        </p:nvGraphicFramePr>
        <p:xfrm>
          <a:off x="6477000" y="914400"/>
          <a:ext cx="358775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88" name="Equation" r:id="rId50" imgW="228600" imgH="406400" progId="Equation.DSMT4">
                  <p:embed/>
                </p:oleObj>
              </mc:Choice>
              <mc:Fallback>
                <p:oleObj name="Equation" r:id="rId50" imgW="2286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914400"/>
                        <a:ext cx="358775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8903282"/>
              </p:ext>
            </p:extLst>
          </p:nvPr>
        </p:nvGraphicFramePr>
        <p:xfrm>
          <a:off x="7315200" y="914400"/>
          <a:ext cx="358775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89" name="Equation" r:id="rId52" imgW="228600" imgH="406400" progId="Equation.DSMT4">
                  <p:embed/>
                </p:oleObj>
              </mc:Choice>
              <mc:Fallback>
                <p:oleObj name="Equation" r:id="rId52" imgW="2286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914400"/>
                        <a:ext cx="358775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0987200"/>
              </p:ext>
            </p:extLst>
          </p:nvPr>
        </p:nvGraphicFramePr>
        <p:xfrm>
          <a:off x="8153400" y="1143000"/>
          <a:ext cx="2190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90" name="Equation" r:id="rId54" imgW="139700" imgH="139700" progId="Equation.DSMT4">
                  <p:embed/>
                </p:oleObj>
              </mc:Choice>
              <mc:Fallback>
                <p:oleObj name="Equation" r:id="rId5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1143000"/>
                        <a:ext cx="219075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34505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124200"/>
            <a:ext cx="3314700" cy="3115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09600"/>
            <a:ext cx="8092440" cy="243840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9038758"/>
              </p:ext>
            </p:extLst>
          </p:nvPr>
        </p:nvGraphicFramePr>
        <p:xfrm>
          <a:off x="1676400" y="165735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390" name="Equation" r:id="rId5" imgW="254000" imgH="444500" progId="Equation.DSMT4">
                  <p:embed/>
                </p:oleObj>
              </mc:Choice>
              <mc:Fallback>
                <p:oleObj name="Equation" r:id="rId5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76400" y="165735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173108"/>
              </p:ext>
            </p:extLst>
          </p:nvPr>
        </p:nvGraphicFramePr>
        <p:xfrm>
          <a:off x="2447925" y="1657350"/>
          <a:ext cx="3619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391" name="Equation" r:id="rId7" imgW="241300" imgH="444500" progId="Equation.DSMT4">
                  <p:embed/>
                </p:oleObj>
              </mc:Choice>
              <mc:Fallback>
                <p:oleObj name="Equation" r:id="rId7" imgW="2413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47925" y="1657350"/>
                        <a:ext cx="3619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3012740"/>
              </p:ext>
            </p:extLst>
          </p:nvPr>
        </p:nvGraphicFramePr>
        <p:xfrm>
          <a:off x="3267075" y="1657350"/>
          <a:ext cx="400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392" name="Equation" r:id="rId9" imgW="266700" imgH="444500" progId="Equation.DSMT4">
                  <p:embed/>
                </p:oleObj>
              </mc:Choice>
              <mc:Fallback>
                <p:oleObj name="Equation" r:id="rId9" imgW="266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67075" y="1657350"/>
                        <a:ext cx="4000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973857"/>
              </p:ext>
            </p:extLst>
          </p:nvPr>
        </p:nvGraphicFramePr>
        <p:xfrm>
          <a:off x="4048125" y="167640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393" name="Equation" r:id="rId11" imgW="254000" imgH="444500" progId="Equation.DSMT4">
                  <p:embed/>
                </p:oleObj>
              </mc:Choice>
              <mc:Fallback>
                <p:oleObj name="Equation" r:id="rId11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048125" y="167640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581582"/>
              </p:ext>
            </p:extLst>
          </p:nvPr>
        </p:nvGraphicFramePr>
        <p:xfrm>
          <a:off x="4876800" y="1676400"/>
          <a:ext cx="400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394" name="Equation" r:id="rId13" imgW="266700" imgH="444500" progId="Equation.DSMT4">
                  <p:embed/>
                </p:oleObj>
              </mc:Choice>
              <mc:Fallback>
                <p:oleObj name="Equation" r:id="rId13" imgW="266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876800" y="1676400"/>
                        <a:ext cx="4000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9126179"/>
              </p:ext>
            </p:extLst>
          </p:nvPr>
        </p:nvGraphicFramePr>
        <p:xfrm>
          <a:off x="5724525" y="167640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395" name="Equation" r:id="rId15" imgW="254000" imgH="444500" progId="Equation.DSMT4">
                  <p:embed/>
                </p:oleObj>
              </mc:Choice>
              <mc:Fallback>
                <p:oleObj name="Equation" r:id="rId15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724525" y="167640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1256531"/>
              </p:ext>
            </p:extLst>
          </p:nvPr>
        </p:nvGraphicFramePr>
        <p:xfrm>
          <a:off x="6477000" y="1676400"/>
          <a:ext cx="400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396" name="Equation" r:id="rId17" imgW="266700" imgH="444500" progId="Equation.DSMT4">
                  <p:embed/>
                </p:oleObj>
              </mc:Choice>
              <mc:Fallback>
                <p:oleObj name="Equation" r:id="rId17" imgW="266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477000" y="1676400"/>
                        <a:ext cx="4000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4820168"/>
              </p:ext>
            </p:extLst>
          </p:nvPr>
        </p:nvGraphicFramePr>
        <p:xfrm>
          <a:off x="7315200" y="1676400"/>
          <a:ext cx="3619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397" name="Equation" r:id="rId19" imgW="241300" imgH="444500" progId="Equation.DSMT4">
                  <p:embed/>
                </p:oleObj>
              </mc:Choice>
              <mc:Fallback>
                <p:oleObj name="Equation" r:id="rId19" imgW="2413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315200" y="1676400"/>
                        <a:ext cx="3619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9327592"/>
              </p:ext>
            </p:extLst>
          </p:nvPr>
        </p:nvGraphicFramePr>
        <p:xfrm>
          <a:off x="8077200" y="167640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398" name="Equation" r:id="rId21" imgW="254000" imgH="444500" progId="Equation.DSMT4">
                  <p:embed/>
                </p:oleObj>
              </mc:Choice>
              <mc:Fallback>
                <p:oleObj name="Equation" r:id="rId21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077200" y="167640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317441"/>
              </p:ext>
            </p:extLst>
          </p:nvPr>
        </p:nvGraphicFramePr>
        <p:xfrm>
          <a:off x="1666875" y="2362200"/>
          <a:ext cx="400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399" name="Equation" r:id="rId23" imgW="266700" imgH="444500" progId="Equation.DSMT4">
                  <p:embed/>
                </p:oleObj>
              </mc:Choice>
              <mc:Fallback>
                <p:oleObj name="Equation" r:id="rId23" imgW="266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666875" y="2362200"/>
                        <a:ext cx="4000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7220739"/>
              </p:ext>
            </p:extLst>
          </p:nvPr>
        </p:nvGraphicFramePr>
        <p:xfrm>
          <a:off x="2438400" y="236220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00" name="Equation" r:id="rId25" imgW="254000" imgH="444500" progId="Equation.DSMT4">
                  <p:embed/>
                </p:oleObj>
              </mc:Choice>
              <mc:Fallback>
                <p:oleObj name="Equation" r:id="rId25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438400" y="236220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585738"/>
              </p:ext>
            </p:extLst>
          </p:nvPr>
        </p:nvGraphicFramePr>
        <p:xfrm>
          <a:off x="3267075" y="2362200"/>
          <a:ext cx="400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01" name="Equation" r:id="rId27" imgW="266700" imgH="444500" progId="Equation.DSMT4">
                  <p:embed/>
                </p:oleObj>
              </mc:Choice>
              <mc:Fallback>
                <p:oleObj name="Equation" r:id="rId27" imgW="266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67075" y="2362200"/>
                        <a:ext cx="4000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2090662"/>
              </p:ext>
            </p:extLst>
          </p:nvPr>
        </p:nvGraphicFramePr>
        <p:xfrm>
          <a:off x="4057650" y="2381250"/>
          <a:ext cx="3619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02" name="Equation" r:id="rId28" imgW="241300" imgH="444500" progId="Equation.DSMT4">
                  <p:embed/>
                </p:oleObj>
              </mc:Choice>
              <mc:Fallback>
                <p:oleObj name="Equation" r:id="rId28" imgW="2413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4057650" y="2381250"/>
                        <a:ext cx="3619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8349579"/>
              </p:ext>
            </p:extLst>
          </p:nvPr>
        </p:nvGraphicFramePr>
        <p:xfrm>
          <a:off x="4886325" y="238125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03" name="Equation" r:id="rId30" imgW="254000" imgH="444500" progId="Equation.DSMT4">
                  <p:embed/>
                </p:oleObj>
              </mc:Choice>
              <mc:Fallback>
                <p:oleObj name="Equation" r:id="rId30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4886325" y="238125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5434945"/>
              </p:ext>
            </p:extLst>
          </p:nvPr>
        </p:nvGraphicFramePr>
        <p:xfrm>
          <a:off x="5657850" y="2381250"/>
          <a:ext cx="5143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04" name="Equation" r:id="rId32" imgW="342900" imgH="444500" progId="Equation.DSMT4">
                  <p:embed/>
                </p:oleObj>
              </mc:Choice>
              <mc:Fallback>
                <p:oleObj name="Equation" r:id="rId32" imgW="3429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5657850" y="2381250"/>
                        <a:ext cx="5143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1210439"/>
              </p:ext>
            </p:extLst>
          </p:nvPr>
        </p:nvGraphicFramePr>
        <p:xfrm>
          <a:off x="6400800" y="2381250"/>
          <a:ext cx="5524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05" name="Equation" r:id="rId34" imgW="368300" imgH="444500" progId="Equation.DSMT4">
                  <p:embed/>
                </p:oleObj>
              </mc:Choice>
              <mc:Fallback>
                <p:oleObj name="Equation" r:id="rId34" imgW="3683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6400800" y="2381250"/>
                        <a:ext cx="5524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765104"/>
              </p:ext>
            </p:extLst>
          </p:nvPr>
        </p:nvGraphicFramePr>
        <p:xfrm>
          <a:off x="7229475" y="2381250"/>
          <a:ext cx="5334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06" name="Equation" r:id="rId36" imgW="355600" imgH="444500" progId="Equation.DSMT4">
                  <p:embed/>
                </p:oleObj>
              </mc:Choice>
              <mc:Fallback>
                <p:oleObj name="Equation" r:id="rId36" imgW="3556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7229475" y="2381250"/>
                        <a:ext cx="5334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6132861"/>
              </p:ext>
            </p:extLst>
          </p:nvPr>
        </p:nvGraphicFramePr>
        <p:xfrm>
          <a:off x="7991475" y="2381250"/>
          <a:ext cx="5524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07" name="Equation" r:id="rId38" imgW="368300" imgH="444500" progId="Equation.DSMT4">
                  <p:embed/>
                </p:oleObj>
              </mc:Choice>
              <mc:Fallback>
                <p:oleObj name="Equation" r:id="rId38" imgW="3683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7991475" y="2381250"/>
                        <a:ext cx="5524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Straight Connector 24"/>
          <p:cNvCxnSpPr/>
          <p:nvPr/>
        </p:nvCxnSpPr>
        <p:spPr>
          <a:xfrm>
            <a:off x="4389120" y="4681728"/>
            <a:ext cx="13533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715000" y="46482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4398264" y="4038600"/>
            <a:ext cx="1179576" cy="6400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562600" y="3986784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529726"/>
              </p:ext>
            </p:extLst>
          </p:nvPr>
        </p:nvGraphicFramePr>
        <p:xfrm>
          <a:off x="5710238" y="3724275"/>
          <a:ext cx="4572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08" name="Equation" r:id="rId40" imgW="609600" imgH="533400" progId="Equation.DSMT4">
                  <p:embed/>
                </p:oleObj>
              </mc:Choice>
              <mc:Fallback>
                <p:oleObj name="Equation" r:id="rId40" imgW="609600" imgH="533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0238" y="3724275"/>
                        <a:ext cx="457200" cy="4000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5791200" y="47244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(1, 0)</a:t>
            </a:r>
            <a:endParaRPr lang="en-US" sz="1600" dirty="0">
              <a:latin typeface="Times New Roman"/>
              <a:cs typeface="Times New Roman"/>
            </a:endParaRP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2171513"/>
              </p:ext>
            </p:extLst>
          </p:nvPr>
        </p:nvGraphicFramePr>
        <p:xfrm>
          <a:off x="4876802" y="4495799"/>
          <a:ext cx="508313" cy="182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09" name="Equation" r:id="rId42" imgW="495300" imgH="177800" progId="Equation.DSMT4">
                  <p:embed/>
                </p:oleObj>
              </mc:Choice>
              <mc:Fallback>
                <p:oleObj name="Equation" r:id="rId42" imgW="4953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4876802" y="4495799"/>
                        <a:ext cx="508313" cy="182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5" name="Straight Connector 34"/>
          <p:cNvCxnSpPr>
            <a:endCxn id="36" idx="3"/>
          </p:cNvCxnSpPr>
          <p:nvPr/>
        </p:nvCxnSpPr>
        <p:spPr>
          <a:xfrm flipV="1">
            <a:off x="4389120" y="3798841"/>
            <a:ext cx="989567" cy="8757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5367528" y="3733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3985108"/>
              </p:ext>
            </p:extLst>
          </p:nvPr>
        </p:nvGraphicFramePr>
        <p:xfrm>
          <a:off x="5514975" y="3427495"/>
          <a:ext cx="428625" cy="315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10" name="Equation" r:id="rId44" imgW="723900" imgH="533400" progId="Equation.DSMT4">
                  <p:embed/>
                </p:oleObj>
              </mc:Choice>
              <mc:Fallback>
                <p:oleObj name="Equation" r:id="rId44" imgW="723900" imgH="533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4975" y="3427495"/>
                        <a:ext cx="428625" cy="31582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0056510"/>
              </p:ext>
            </p:extLst>
          </p:nvPr>
        </p:nvGraphicFramePr>
        <p:xfrm>
          <a:off x="4876800" y="4343400"/>
          <a:ext cx="508313" cy="182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11" name="Equation" r:id="rId46" imgW="495300" imgH="177800" progId="Equation.DSMT4">
                  <p:embed/>
                </p:oleObj>
              </mc:Choice>
              <mc:Fallback>
                <p:oleObj name="Equation" r:id="rId46" imgW="4953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4876800" y="4343400"/>
                        <a:ext cx="508313" cy="182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1" name="Straight Connector 40"/>
          <p:cNvCxnSpPr/>
          <p:nvPr/>
        </p:nvCxnSpPr>
        <p:spPr>
          <a:xfrm flipV="1">
            <a:off x="4398264" y="3581400"/>
            <a:ext cx="786384" cy="10789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148072" y="3538728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0781992"/>
              </p:ext>
            </p:extLst>
          </p:nvPr>
        </p:nvGraphicFramePr>
        <p:xfrm>
          <a:off x="5064124" y="3154533"/>
          <a:ext cx="422275" cy="3697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12" name="Equation" r:id="rId48" imgW="609600" imgH="533400" progId="Equation.DSMT4">
                  <p:embed/>
                </p:oleObj>
              </mc:Choice>
              <mc:Fallback>
                <p:oleObj name="Equation" r:id="rId48" imgW="609600" imgH="533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124" y="3154533"/>
                        <a:ext cx="422275" cy="36971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927301"/>
              </p:ext>
            </p:extLst>
          </p:nvPr>
        </p:nvGraphicFramePr>
        <p:xfrm>
          <a:off x="4876800" y="4114800"/>
          <a:ext cx="508313" cy="182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13" name="Equation" r:id="rId50" imgW="495300" imgH="177800" progId="Equation.DSMT4">
                  <p:embed/>
                </p:oleObj>
              </mc:Choice>
              <mc:Fallback>
                <p:oleObj name="Equation" r:id="rId50" imgW="4953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4876800" y="4114800"/>
                        <a:ext cx="508313" cy="182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3657600" y="30480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(0, </a:t>
            </a:r>
            <a:r>
              <a:rPr lang="en-US" sz="1600" dirty="0">
                <a:latin typeface="Times New Roman"/>
                <a:cs typeface="Times New Roman"/>
              </a:rPr>
              <a:t>1</a:t>
            </a:r>
            <a:r>
              <a:rPr lang="en-US" sz="1600" dirty="0" smtClean="0">
                <a:latin typeface="Times New Roman"/>
                <a:cs typeface="Times New Roman"/>
              </a:rPr>
              <a:t>)</a:t>
            </a:r>
            <a:endParaRPr lang="en-US" sz="1600" dirty="0">
              <a:latin typeface="Times New Roman"/>
              <a:cs typeface="Times New Roman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flipV="1">
            <a:off x="4398264" y="3352800"/>
            <a:ext cx="0" cy="13258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4361688" y="32766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5019129"/>
              </p:ext>
            </p:extLst>
          </p:nvPr>
        </p:nvGraphicFramePr>
        <p:xfrm>
          <a:off x="4495800" y="3810000"/>
          <a:ext cx="508313" cy="182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14" name="Equation" r:id="rId52" imgW="495300" imgH="177800" progId="Equation.DSMT4">
                  <p:embed/>
                </p:oleObj>
              </mc:Choice>
              <mc:Fallback>
                <p:oleObj name="Equation" r:id="rId52" imgW="4953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4495800" y="3810000"/>
                        <a:ext cx="508313" cy="182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109605"/>
              </p:ext>
            </p:extLst>
          </p:nvPr>
        </p:nvGraphicFramePr>
        <p:xfrm>
          <a:off x="2532888" y="932688"/>
          <a:ext cx="260712" cy="621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15" name="Equation" r:id="rId54" imgW="164880" imgH="393480" progId="Equation.DSMT4">
                  <p:embed/>
                </p:oleObj>
              </mc:Choice>
              <mc:Fallback>
                <p:oleObj name="Equation" r:id="rId54" imgW="1648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2888" y="932688"/>
                        <a:ext cx="260712" cy="6217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6947528"/>
              </p:ext>
            </p:extLst>
          </p:nvPr>
        </p:nvGraphicFramePr>
        <p:xfrm>
          <a:off x="3352800" y="904875"/>
          <a:ext cx="2603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16" name="Equation" r:id="rId56" imgW="165100" imgH="406400" progId="Equation.DSMT4">
                  <p:embed/>
                </p:oleObj>
              </mc:Choice>
              <mc:Fallback>
                <p:oleObj name="Equation" r:id="rId56" imgW="1651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904875"/>
                        <a:ext cx="260350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003776"/>
              </p:ext>
            </p:extLst>
          </p:nvPr>
        </p:nvGraphicFramePr>
        <p:xfrm>
          <a:off x="4114800" y="914400"/>
          <a:ext cx="2603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17" name="Equation" r:id="rId58" imgW="165100" imgH="406400" progId="Equation.DSMT4">
                  <p:embed/>
                </p:oleObj>
              </mc:Choice>
              <mc:Fallback>
                <p:oleObj name="Equation" r:id="rId58" imgW="1651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914400"/>
                        <a:ext cx="260350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9721600"/>
              </p:ext>
            </p:extLst>
          </p:nvPr>
        </p:nvGraphicFramePr>
        <p:xfrm>
          <a:off x="4953000" y="914400"/>
          <a:ext cx="2603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18" name="Equation" r:id="rId60" imgW="165100" imgH="406400" progId="Equation.DSMT4">
                  <p:embed/>
                </p:oleObj>
              </mc:Choice>
              <mc:Fallback>
                <p:oleObj name="Equation" r:id="rId60" imgW="1651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914400"/>
                        <a:ext cx="260350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591133"/>
              </p:ext>
            </p:extLst>
          </p:nvPr>
        </p:nvGraphicFramePr>
        <p:xfrm>
          <a:off x="5715000" y="914400"/>
          <a:ext cx="379413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19" name="Equation" r:id="rId62" imgW="241300" imgH="406400" progId="Equation.DSMT4">
                  <p:embed/>
                </p:oleObj>
              </mc:Choice>
              <mc:Fallback>
                <p:oleObj name="Equation" r:id="rId62" imgW="2413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914400"/>
                        <a:ext cx="379413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959986"/>
              </p:ext>
            </p:extLst>
          </p:nvPr>
        </p:nvGraphicFramePr>
        <p:xfrm>
          <a:off x="6477000" y="914400"/>
          <a:ext cx="358775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20" name="Equation" r:id="rId64" imgW="228600" imgH="406400" progId="Equation.DSMT4">
                  <p:embed/>
                </p:oleObj>
              </mc:Choice>
              <mc:Fallback>
                <p:oleObj name="Equation" r:id="rId64" imgW="2286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914400"/>
                        <a:ext cx="358775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4672475"/>
              </p:ext>
            </p:extLst>
          </p:nvPr>
        </p:nvGraphicFramePr>
        <p:xfrm>
          <a:off x="7315200" y="914400"/>
          <a:ext cx="358775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21" name="Equation" r:id="rId66" imgW="228600" imgH="406400" progId="Equation.DSMT4">
                  <p:embed/>
                </p:oleObj>
              </mc:Choice>
              <mc:Fallback>
                <p:oleObj name="Equation" r:id="rId66" imgW="2286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914400"/>
                        <a:ext cx="358775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3626438"/>
              </p:ext>
            </p:extLst>
          </p:nvPr>
        </p:nvGraphicFramePr>
        <p:xfrm>
          <a:off x="8153400" y="1143000"/>
          <a:ext cx="2190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22" name="Equation" r:id="rId68" imgW="139700" imgH="139700" progId="Equation.DSMT4">
                  <p:embed/>
                </p:oleObj>
              </mc:Choice>
              <mc:Fallback>
                <p:oleObj name="Equation" r:id="rId6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1143000"/>
                        <a:ext cx="219075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75038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9" grpId="0" animBg="1"/>
      <p:bldP spid="29" grpId="1" animBg="1"/>
      <p:bldP spid="33" grpId="0"/>
      <p:bldP spid="36" grpId="0" animBg="1"/>
      <p:bldP spid="36" grpId="1" animBg="1"/>
      <p:bldP spid="42" grpId="0" animBg="1"/>
      <p:bldP spid="42" grpId="1" animBg="1"/>
      <p:bldP spid="49" grpId="0"/>
      <p:bldP spid="5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09600"/>
            <a:ext cx="8092440" cy="243840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319864"/>
              </p:ext>
            </p:extLst>
          </p:nvPr>
        </p:nvGraphicFramePr>
        <p:xfrm>
          <a:off x="1676400" y="165735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66" name="Equation" r:id="rId4" imgW="254000" imgH="444500" progId="Equation.DSMT4">
                  <p:embed/>
                </p:oleObj>
              </mc:Choice>
              <mc:Fallback>
                <p:oleObj name="Equation" r:id="rId4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6400" y="165735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6102912"/>
              </p:ext>
            </p:extLst>
          </p:nvPr>
        </p:nvGraphicFramePr>
        <p:xfrm>
          <a:off x="2447925" y="1657350"/>
          <a:ext cx="3619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67" name="Equation" r:id="rId6" imgW="241300" imgH="444500" progId="Equation.DSMT4">
                  <p:embed/>
                </p:oleObj>
              </mc:Choice>
              <mc:Fallback>
                <p:oleObj name="Equation" r:id="rId6" imgW="2413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47925" y="1657350"/>
                        <a:ext cx="3619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593867"/>
              </p:ext>
            </p:extLst>
          </p:nvPr>
        </p:nvGraphicFramePr>
        <p:xfrm>
          <a:off x="3267075" y="1657350"/>
          <a:ext cx="400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68" name="Equation" r:id="rId8" imgW="266700" imgH="444500" progId="Equation.DSMT4">
                  <p:embed/>
                </p:oleObj>
              </mc:Choice>
              <mc:Fallback>
                <p:oleObj name="Equation" r:id="rId8" imgW="266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67075" y="1657350"/>
                        <a:ext cx="4000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4476012"/>
              </p:ext>
            </p:extLst>
          </p:nvPr>
        </p:nvGraphicFramePr>
        <p:xfrm>
          <a:off x="4048125" y="167640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69" name="Equation" r:id="rId10" imgW="254000" imgH="444500" progId="Equation.DSMT4">
                  <p:embed/>
                </p:oleObj>
              </mc:Choice>
              <mc:Fallback>
                <p:oleObj name="Equation" r:id="rId10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048125" y="167640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8485718"/>
              </p:ext>
            </p:extLst>
          </p:nvPr>
        </p:nvGraphicFramePr>
        <p:xfrm>
          <a:off x="4876800" y="1676400"/>
          <a:ext cx="400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70" name="Equation" r:id="rId12" imgW="266700" imgH="444500" progId="Equation.DSMT4">
                  <p:embed/>
                </p:oleObj>
              </mc:Choice>
              <mc:Fallback>
                <p:oleObj name="Equation" r:id="rId12" imgW="266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876800" y="1676400"/>
                        <a:ext cx="4000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7702061"/>
              </p:ext>
            </p:extLst>
          </p:nvPr>
        </p:nvGraphicFramePr>
        <p:xfrm>
          <a:off x="5724525" y="167640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71" name="Equation" r:id="rId14" imgW="254000" imgH="444500" progId="Equation.DSMT4">
                  <p:embed/>
                </p:oleObj>
              </mc:Choice>
              <mc:Fallback>
                <p:oleObj name="Equation" r:id="rId14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724525" y="167640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3924707"/>
              </p:ext>
            </p:extLst>
          </p:nvPr>
        </p:nvGraphicFramePr>
        <p:xfrm>
          <a:off x="6477000" y="1676400"/>
          <a:ext cx="400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72" name="Equation" r:id="rId16" imgW="266700" imgH="444500" progId="Equation.DSMT4">
                  <p:embed/>
                </p:oleObj>
              </mc:Choice>
              <mc:Fallback>
                <p:oleObj name="Equation" r:id="rId16" imgW="266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477000" y="1676400"/>
                        <a:ext cx="4000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5804555"/>
              </p:ext>
            </p:extLst>
          </p:nvPr>
        </p:nvGraphicFramePr>
        <p:xfrm>
          <a:off x="7315200" y="1676400"/>
          <a:ext cx="3619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73" name="Equation" r:id="rId18" imgW="241300" imgH="444500" progId="Equation.DSMT4">
                  <p:embed/>
                </p:oleObj>
              </mc:Choice>
              <mc:Fallback>
                <p:oleObj name="Equation" r:id="rId18" imgW="2413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315200" y="1676400"/>
                        <a:ext cx="3619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2509971"/>
              </p:ext>
            </p:extLst>
          </p:nvPr>
        </p:nvGraphicFramePr>
        <p:xfrm>
          <a:off x="8077200" y="167640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74" name="Equation" r:id="rId20" imgW="254000" imgH="444500" progId="Equation.DSMT4">
                  <p:embed/>
                </p:oleObj>
              </mc:Choice>
              <mc:Fallback>
                <p:oleObj name="Equation" r:id="rId20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077200" y="167640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2400656"/>
              </p:ext>
            </p:extLst>
          </p:nvPr>
        </p:nvGraphicFramePr>
        <p:xfrm>
          <a:off x="1666875" y="2362200"/>
          <a:ext cx="400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75" name="Equation" r:id="rId22" imgW="266700" imgH="444500" progId="Equation.DSMT4">
                  <p:embed/>
                </p:oleObj>
              </mc:Choice>
              <mc:Fallback>
                <p:oleObj name="Equation" r:id="rId22" imgW="266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666875" y="2362200"/>
                        <a:ext cx="4000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843844"/>
              </p:ext>
            </p:extLst>
          </p:nvPr>
        </p:nvGraphicFramePr>
        <p:xfrm>
          <a:off x="2438400" y="236220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76" name="Equation" r:id="rId24" imgW="254000" imgH="444500" progId="Equation.DSMT4">
                  <p:embed/>
                </p:oleObj>
              </mc:Choice>
              <mc:Fallback>
                <p:oleObj name="Equation" r:id="rId24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438400" y="236220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891540"/>
              </p:ext>
            </p:extLst>
          </p:nvPr>
        </p:nvGraphicFramePr>
        <p:xfrm>
          <a:off x="3267075" y="2362200"/>
          <a:ext cx="400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77" name="Equation" r:id="rId26" imgW="266700" imgH="444500" progId="Equation.DSMT4">
                  <p:embed/>
                </p:oleObj>
              </mc:Choice>
              <mc:Fallback>
                <p:oleObj name="Equation" r:id="rId26" imgW="266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67075" y="2362200"/>
                        <a:ext cx="4000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8709443"/>
              </p:ext>
            </p:extLst>
          </p:nvPr>
        </p:nvGraphicFramePr>
        <p:xfrm>
          <a:off x="4057650" y="2381250"/>
          <a:ext cx="3619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78" name="Equation" r:id="rId27" imgW="241300" imgH="444500" progId="Equation.DSMT4">
                  <p:embed/>
                </p:oleObj>
              </mc:Choice>
              <mc:Fallback>
                <p:oleObj name="Equation" r:id="rId27" imgW="2413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4057650" y="2381250"/>
                        <a:ext cx="3619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3836041"/>
              </p:ext>
            </p:extLst>
          </p:nvPr>
        </p:nvGraphicFramePr>
        <p:xfrm>
          <a:off x="4886325" y="2381250"/>
          <a:ext cx="381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79" name="Equation" r:id="rId29" imgW="254000" imgH="444500" progId="Equation.DSMT4">
                  <p:embed/>
                </p:oleObj>
              </mc:Choice>
              <mc:Fallback>
                <p:oleObj name="Equation" r:id="rId29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886325" y="2381250"/>
                        <a:ext cx="3810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660666"/>
              </p:ext>
            </p:extLst>
          </p:nvPr>
        </p:nvGraphicFramePr>
        <p:xfrm>
          <a:off x="5657850" y="2381250"/>
          <a:ext cx="5143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80" name="Equation" r:id="rId31" imgW="342900" imgH="444500" progId="Equation.DSMT4">
                  <p:embed/>
                </p:oleObj>
              </mc:Choice>
              <mc:Fallback>
                <p:oleObj name="Equation" r:id="rId31" imgW="3429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5657850" y="2381250"/>
                        <a:ext cx="5143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7651143"/>
              </p:ext>
            </p:extLst>
          </p:nvPr>
        </p:nvGraphicFramePr>
        <p:xfrm>
          <a:off x="6400800" y="2381250"/>
          <a:ext cx="5524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81" name="Equation" r:id="rId33" imgW="368300" imgH="444500" progId="Equation.DSMT4">
                  <p:embed/>
                </p:oleObj>
              </mc:Choice>
              <mc:Fallback>
                <p:oleObj name="Equation" r:id="rId33" imgW="3683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6400800" y="2381250"/>
                        <a:ext cx="5524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744709"/>
              </p:ext>
            </p:extLst>
          </p:nvPr>
        </p:nvGraphicFramePr>
        <p:xfrm>
          <a:off x="7229475" y="2381250"/>
          <a:ext cx="5334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82" name="Equation" r:id="rId35" imgW="355600" imgH="444500" progId="Equation.DSMT4">
                  <p:embed/>
                </p:oleObj>
              </mc:Choice>
              <mc:Fallback>
                <p:oleObj name="Equation" r:id="rId35" imgW="3556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7229475" y="2381250"/>
                        <a:ext cx="5334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8855507"/>
              </p:ext>
            </p:extLst>
          </p:nvPr>
        </p:nvGraphicFramePr>
        <p:xfrm>
          <a:off x="7991475" y="2381250"/>
          <a:ext cx="5524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83" name="Equation" r:id="rId37" imgW="368300" imgH="444500" progId="Equation.DSMT4">
                  <p:embed/>
                </p:oleObj>
              </mc:Choice>
              <mc:Fallback>
                <p:oleObj name="Equation" r:id="rId37" imgW="3683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7991475" y="2381250"/>
                        <a:ext cx="5524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7598781"/>
              </p:ext>
            </p:extLst>
          </p:nvPr>
        </p:nvGraphicFramePr>
        <p:xfrm>
          <a:off x="2532888" y="932688"/>
          <a:ext cx="260712" cy="621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84" name="Equation" r:id="rId39" imgW="164880" imgH="393480" progId="Equation.DSMT4">
                  <p:embed/>
                </p:oleObj>
              </mc:Choice>
              <mc:Fallback>
                <p:oleObj name="Equation" r:id="rId39" imgW="1648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2888" y="932688"/>
                        <a:ext cx="260712" cy="6217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7439503"/>
              </p:ext>
            </p:extLst>
          </p:nvPr>
        </p:nvGraphicFramePr>
        <p:xfrm>
          <a:off x="3352800" y="904875"/>
          <a:ext cx="2603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85" name="Equation" r:id="rId41" imgW="165100" imgH="406400" progId="Equation.DSMT4">
                  <p:embed/>
                </p:oleObj>
              </mc:Choice>
              <mc:Fallback>
                <p:oleObj name="Equation" r:id="rId41" imgW="1651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904875"/>
                        <a:ext cx="260350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8665016"/>
              </p:ext>
            </p:extLst>
          </p:nvPr>
        </p:nvGraphicFramePr>
        <p:xfrm>
          <a:off x="4114800" y="914400"/>
          <a:ext cx="2603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86" name="Equation" r:id="rId43" imgW="165100" imgH="406400" progId="Equation.DSMT4">
                  <p:embed/>
                </p:oleObj>
              </mc:Choice>
              <mc:Fallback>
                <p:oleObj name="Equation" r:id="rId43" imgW="1651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914400"/>
                        <a:ext cx="260350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046910"/>
              </p:ext>
            </p:extLst>
          </p:nvPr>
        </p:nvGraphicFramePr>
        <p:xfrm>
          <a:off x="4953000" y="914400"/>
          <a:ext cx="2603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87" name="Equation" r:id="rId45" imgW="165100" imgH="406400" progId="Equation.DSMT4">
                  <p:embed/>
                </p:oleObj>
              </mc:Choice>
              <mc:Fallback>
                <p:oleObj name="Equation" r:id="rId45" imgW="1651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914400"/>
                        <a:ext cx="260350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4022310"/>
              </p:ext>
            </p:extLst>
          </p:nvPr>
        </p:nvGraphicFramePr>
        <p:xfrm>
          <a:off x="5715000" y="914400"/>
          <a:ext cx="379413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88" name="Equation" r:id="rId47" imgW="241300" imgH="406400" progId="Equation.DSMT4">
                  <p:embed/>
                </p:oleObj>
              </mc:Choice>
              <mc:Fallback>
                <p:oleObj name="Equation" r:id="rId47" imgW="2413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914400"/>
                        <a:ext cx="379413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071983"/>
              </p:ext>
            </p:extLst>
          </p:nvPr>
        </p:nvGraphicFramePr>
        <p:xfrm>
          <a:off x="6477000" y="914400"/>
          <a:ext cx="358775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89" name="Equation" r:id="rId49" imgW="228600" imgH="406400" progId="Equation.DSMT4">
                  <p:embed/>
                </p:oleObj>
              </mc:Choice>
              <mc:Fallback>
                <p:oleObj name="Equation" r:id="rId49" imgW="2286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914400"/>
                        <a:ext cx="358775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155670"/>
              </p:ext>
            </p:extLst>
          </p:nvPr>
        </p:nvGraphicFramePr>
        <p:xfrm>
          <a:off x="7315200" y="914400"/>
          <a:ext cx="358775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90" name="Equation" r:id="rId51" imgW="228600" imgH="406400" progId="Equation.DSMT4">
                  <p:embed/>
                </p:oleObj>
              </mc:Choice>
              <mc:Fallback>
                <p:oleObj name="Equation" r:id="rId51" imgW="2286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914400"/>
                        <a:ext cx="358775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8432959"/>
              </p:ext>
            </p:extLst>
          </p:nvPr>
        </p:nvGraphicFramePr>
        <p:xfrm>
          <a:off x="8153400" y="1143000"/>
          <a:ext cx="2190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91" name="Equation" r:id="rId53" imgW="139700" imgH="139700" progId="Equation.DSMT4">
                  <p:embed/>
                </p:oleObj>
              </mc:Choice>
              <mc:Fallback>
                <p:oleObj name="Equation" r:id="rId5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1143000"/>
                        <a:ext cx="219075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" name="Picture 38"/>
          <p:cNvPicPr>
            <a:picLocks/>
          </p:cNvPicPr>
          <p:nvPr/>
        </p:nvPicPr>
        <p:blipFill>
          <a:blip r:embed="rId55"/>
          <a:stretch>
            <a:fillRect/>
          </a:stretch>
        </p:blipFill>
        <p:spPr>
          <a:xfrm>
            <a:off x="609600" y="3017520"/>
            <a:ext cx="8092440" cy="711200"/>
          </a:xfrm>
          <a:prstGeom prst="rect">
            <a:avLst/>
          </a:prstGeom>
        </p:spPr>
      </p:pic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552089"/>
              </p:ext>
            </p:extLst>
          </p:nvPr>
        </p:nvGraphicFramePr>
        <p:xfrm>
          <a:off x="1737360" y="3267075"/>
          <a:ext cx="17145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92" name="Equation" r:id="rId56" imgW="114300" imgH="152400" progId="Equation.DSMT4">
                  <p:embed/>
                </p:oleObj>
              </mc:Choice>
              <mc:Fallback>
                <p:oleObj name="Equation" r:id="rId56" imgW="1143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1737360" y="3267075"/>
                        <a:ext cx="171450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137842"/>
              </p:ext>
            </p:extLst>
          </p:nvPr>
        </p:nvGraphicFramePr>
        <p:xfrm>
          <a:off x="2438400" y="3038475"/>
          <a:ext cx="381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93" name="Equation" r:id="rId58" imgW="254000" imgH="457200" progId="Equation.DSMT4">
                  <p:embed/>
                </p:oleObj>
              </mc:Choice>
              <mc:Fallback>
                <p:oleObj name="Equation" r:id="rId58" imgW="2540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9"/>
                      <a:stretch>
                        <a:fillRect/>
                      </a:stretch>
                    </p:blipFill>
                    <p:spPr>
                      <a:xfrm>
                        <a:off x="2438400" y="3038475"/>
                        <a:ext cx="3810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276236"/>
              </p:ext>
            </p:extLst>
          </p:nvPr>
        </p:nvGraphicFramePr>
        <p:xfrm>
          <a:off x="3390900" y="3276600"/>
          <a:ext cx="1524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94" name="Equation" r:id="rId60" imgW="101600" imgH="152400" progId="Equation.DSMT4">
                  <p:embed/>
                </p:oleObj>
              </mc:Choice>
              <mc:Fallback>
                <p:oleObj name="Equation" r:id="rId60" imgW="1016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1"/>
                      <a:stretch>
                        <a:fillRect/>
                      </a:stretch>
                    </p:blipFill>
                    <p:spPr>
                      <a:xfrm>
                        <a:off x="3390900" y="3276600"/>
                        <a:ext cx="152400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5584087"/>
              </p:ext>
            </p:extLst>
          </p:nvPr>
        </p:nvGraphicFramePr>
        <p:xfrm>
          <a:off x="4069080" y="3163824"/>
          <a:ext cx="3429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95" name="Equation" r:id="rId62" imgW="228600" imgH="241300" progId="Equation.DSMT4">
                  <p:embed/>
                </p:oleObj>
              </mc:Choice>
              <mc:Fallback>
                <p:oleObj name="Equation" r:id="rId62" imgW="2286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3"/>
                      <a:stretch>
                        <a:fillRect/>
                      </a:stretch>
                    </p:blipFill>
                    <p:spPr>
                      <a:xfrm>
                        <a:off x="4069080" y="3163824"/>
                        <a:ext cx="342900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8324471"/>
              </p:ext>
            </p:extLst>
          </p:nvPr>
        </p:nvGraphicFramePr>
        <p:xfrm>
          <a:off x="4724400" y="3276600"/>
          <a:ext cx="637580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96" name="Equation" r:id="rId64" imgW="647700" imgH="203200" progId="Equation.DSMT4">
                  <p:embed/>
                </p:oleObj>
              </mc:Choice>
              <mc:Fallback>
                <p:oleObj name="Equation" r:id="rId64" imgW="647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5"/>
                      <a:stretch>
                        <a:fillRect/>
                      </a:stretch>
                    </p:blipFill>
                    <p:spPr>
                      <a:xfrm>
                        <a:off x="4724400" y="3276600"/>
                        <a:ext cx="637580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428860"/>
              </p:ext>
            </p:extLst>
          </p:nvPr>
        </p:nvGraphicFramePr>
        <p:xfrm>
          <a:off x="8229600" y="3276600"/>
          <a:ext cx="17145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97" name="Equation" r:id="rId66" imgW="114300" imgH="152400" progId="Equation.DSMT4">
                  <p:embed/>
                </p:oleObj>
              </mc:Choice>
              <mc:Fallback>
                <p:oleObj name="Equation" r:id="rId66" imgW="1143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8229600" y="3276600"/>
                        <a:ext cx="171450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8291755"/>
              </p:ext>
            </p:extLst>
          </p:nvPr>
        </p:nvGraphicFramePr>
        <p:xfrm>
          <a:off x="7162800" y="3048000"/>
          <a:ext cx="533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98" name="Equation" r:id="rId67" imgW="355600" imgH="457200" progId="Equation.DSMT4">
                  <p:embed/>
                </p:oleObj>
              </mc:Choice>
              <mc:Fallback>
                <p:oleObj name="Equation" r:id="rId67" imgW="3556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8"/>
                      <a:stretch>
                        <a:fillRect/>
                      </a:stretch>
                    </p:blipFill>
                    <p:spPr>
                      <a:xfrm>
                        <a:off x="7162800" y="3048000"/>
                        <a:ext cx="5334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995716"/>
              </p:ext>
            </p:extLst>
          </p:nvPr>
        </p:nvGraphicFramePr>
        <p:xfrm>
          <a:off x="6565392" y="3246120"/>
          <a:ext cx="28575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99" name="Equation" r:id="rId69" imgW="190500" imgH="152400" progId="Equation.DSMT4">
                  <p:embed/>
                </p:oleObj>
              </mc:Choice>
              <mc:Fallback>
                <p:oleObj name="Equation" r:id="rId69" imgW="1905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6565392" y="3246120"/>
                        <a:ext cx="285750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8344755"/>
              </p:ext>
            </p:extLst>
          </p:nvPr>
        </p:nvGraphicFramePr>
        <p:xfrm>
          <a:off x="5614416" y="3163824"/>
          <a:ext cx="4762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00" name="Equation" r:id="rId71" imgW="317500" imgH="241300" progId="Equation.DSMT4">
                  <p:embed/>
                </p:oleObj>
              </mc:Choice>
              <mc:Fallback>
                <p:oleObj name="Equation" r:id="rId71" imgW="3175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2"/>
                      <a:stretch>
                        <a:fillRect/>
                      </a:stretch>
                    </p:blipFill>
                    <p:spPr>
                      <a:xfrm>
                        <a:off x="5614416" y="3163824"/>
                        <a:ext cx="476250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0861114"/>
              </p:ext>
            </p:extLst>
          </p:nvPr>
        </p:nvGraphicFramePr>
        <p:xfrm>
          <a:off x="1428750" y="4038600"/>
          <a:ext cx="127635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01" name="Equation" r:id="rId73" imgW="850900" imgH="419100" progId="Equation.DSMT4">
                  <p:embed/>
                </p:oleObj>
              </mc:Choice>
              <mc:Fallback>
                <p:oleObj name="Equation" r:id="rId73" imgW="8509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4"/>
                      <a:stretch>
                        <a:fillRect/>
                      </a:stretch>
                    </p:blipFill>
                    <p:spPr>
                      <a:xfrm>
                        <a:off x="1428750" y="4038600"/>
                        <a:ext cx="1276350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4585333"/>
              </p:ext>
            </p:extLst>
          </p:nvPr>
        </p:nvGraphicFramePr>
        <p:xfrm>
          <a:off x="2743200" y="3962400"/>
          <a:ext cx="390525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02" name="Equation" r:id="rId75" imgW="203200" imgH="469900" progId="Equation.DSMT4">
                  <p:embed/>
                </p:oleObj>
              </mc:Choice>
              <mc:Fallback>
                <p:oleObj name="Equation" r:id="rId75" imgW="203200" imgH="469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6"/>
                      <a:stretch>
                        <a:fillRect/>
                      </a:stretch>
                    </p:blipFill>
                    <p:spPr>
                      <a:xfrm>
                        <a:off x="2743200" y="3962400"/>
                        <a:ext cx="390525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916649"/>
              </p:ext>
            </p:extLst>
          </p:nvPr>
        </p:nvGraphicFramePr>
        <p:xfrm>
          <a:off x="3154680" y="4014216"/>
          <a:ext cx="604056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03" name="Equation" r:id="rId77" imgW="368300" imgH="457200" progId="Equation.DSMT4">
                  <p:embed/>
                </p:oleObj>
              </mc:Choice>
              <mc:Fallback>
                <p:oleObj name="Equation" r:id="rId77" imgW="3683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8"/>
                      <a:stretch>
                        <a:fillRect/>
                      </a:stretch>
                    </p:blipFill>
                    <p:spPr>
                      <a:xfrm>
                        <a:off x="3154680" y="4014216"/>
                        <a:ext cx="604056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9" name="Straight Connector 68"/>
          <p:cNvCxnSpPr/>
          <p:nvPr/>
        </p:nvCxnSpPr>
        <p:spPr>
          <a:xfrm flipH="1">
            <a:off x="2819400" y="4663440"/>
            <a:ext cx="228600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2819400" y="4233672"/>
            <a:ext cx="228600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1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719618"/>
              </p:ext>
            </p:extLst>
          </p:nvPr>
        </p:nvGraphicFramePr>
        <p:xfrm>
          <a:off x="6172200" y="3962400"/>
          <a:ext cx="417512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04" name="Equation" r:id="rId79" imgW="254000" imgH="444500" progId="Equation.DSMT4">
                  <p:embed/>
                </p:oleObj>
              </mc:Choice>
              <mc:Fallback>
                <p:oleObj name="Equation" r:id="rId79" imgW="254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0"/>
                      <a:stretch>
                        <a:fillRect/>
                      </a:stretch>
                    </p:blipFill>
                    <p:spPr>
                      <a:xfrm>
                        <a:off x="6172200" y="3962400"/>
                        <a:ext cx="417512" cy="728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TextBox 71"/>
          <p:cNvSpPr txBox="1"/>
          <p:nvPr/>
        </p:nvSpPr>
        <p:spPr>
          <a:xfrm>
            <a:off x="3886200" y="4206240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w</a:t>
            </a:r>
            <a:r>
              <a:rPr lang="en-US" sz="1400" dirty="0" smtClean="0">
                <a:latin typeface="Times New Roman"/>
                <a:cs typeface="Times New Roman"/>
              </a:rPr>
              <a:t>hich can also be written as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705600" y="420624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b</a:t>
            </a:r>
            <a:r>
              <a:rPr lang="en-US" sz="1400" dirty="0" smtClean="0">
                <a:latin typeface="Times New Roman"/>
                <a:cs typeface="Times New Roman"/>
              </a:rPr>
              <a:t>ut is not required</a:t>
            </a:r>
            <a:endParaRPr lang="en-US" sz="1400" dirty="0">
              <a:latin typeface="Times New Roman"/>
              <a:cs typeface="Times New Roman"/>
            </a:endParaRPr>
          </a:p>
        </p:txBody>
      </p:sp>
      <p:graphicFrame>
        <p:nvGraphicFramePr>
          <p:cNvPr id="74" name="Object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9120401"/>
              </p:ext>
            </p:extLst>
          </p:nvPr>
        </p:nvGraphicFramePr>
        <p:xfrm>
          <a:off x="1447800" y="5105400"/>
          <a:ext cx="127635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05" name="Equation" r:id="rId81" imgW="850900" imgH="419100" progId="Equation.DSMT4">
                  <p:embed/>
                </p:oleObj>
              </mc:Choice>
              <mc:Fallback>
                <p:oleObj name="Equation" r:id="rId81" imgW="8509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2"/>
                      <a:stretch>
                        <a:fillRect/>
                      </a:stretch>
                    </p:blipFill>
                    <p:spPr>
                      <a:xfrm>
                        <a:off x="1447800" y="5105400"/>
                        <a:ext cx="1276350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89985"/>
              </p:ext>
            </p:extLst>
          </p:nvPr>
        </p:nvGraphicFramePr>
        <p:xfrm>
          <a:off x="2762250" y="5018088"/>
          <a:ext cx="390525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06" name="Equation" r:id="rId83" imgW="203200" imgH="482600" progId="Equation.DSMT4">
                  <p:embed/>
                </p:oleObj>
              </mc:Choice>
              <mc:Fallback>
                <p:oleObj name="Equation" r:id="rId83" imgW="203200" imgH="482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4"/>
                      <a:stretch>
                        <a:fillRect/>
                      </a:stretch>
                    </p:blipFill>
                    <p:spPr>
                      <a:xfrm>
                        <a:off x="2762250" y="5018088"/>
                        <a:ext cx="390525" cy="925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8861779"/>
              </p:ext>
            </p:extLst>
          </p:nvPr>
        </p:nvGraphicFramePr>
        <p:xfrm>
          <a:off x="3200400" y="5334000"/>
          <a:ext cx="354013" cy="24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07" name="Equation" r:id="rId85" imgW="215900" imgH="152400" progId="Equation.DSMT4">
                  <p:embed/>
                </p:oleObj>
              </mc:Choice>
              <mc:Fallback>
                <p:oleObj name="Equation" r:id="rId85" imgW="2159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6"/>
                      <a:stretch>
                        <a:fillRect/>
                      </a:stretch>
                    </p:blipFill>
                    <p:spPr>
                      <a:xfrm>
                        <a:off x="3200400" y="5334000"/>
                        <a:ext cx="354013" cy="24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7" name="Straight Connector 76"/>
          <p:cNvCxnSpPr/>
          <p:nvPr/>
        </p:nvCxnSpPr>
        <p:spPr>
          <a:xfrm flipH="1">
            <a:off x="2926080" y="5486400"/>
            <a:ext cx="90488" cy="457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2895600" y="5029200"/>
            <a:ext cx="152400" cy="457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4582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120</Words>
  <Application>Microsoft Office PowerPoint</Application>
  <PresentationFormat>On-screen Show (4:3)</PresentationFormat>
  <Paragraphs>12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Sacred Heart Cathedral Prep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bmurphy</dc:creator>
  <cp:lastModifiedBy>Brian</cp:lastModifiedBy>
  <cp:revision>90</cp:revision>
  <dcterms:created xsi:type="dcterms:W3CDTF">2010-06-15T18:25:41Z</dcterms:created>
  <dcterms:modified xsi:type="dcterms:W3CDTF">2016-04-18T03:52:11Z</dcterms:modified>
</cp:coreProperties>
</file>