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tags/tag2.xml" ContentType="application/vnd.openxmlformats-officedocument.presentationml.tags+xml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tags/tag3.xml" ContentType="application/vnd.openxmlformats-officedocument.presentationml.tags+xml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tags/tag6.xml" ContentType="application/vnd.openxmlformats-officedocument.presentationml.tags+xml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tags/tag7.xml" ContentType="application/vnd.openxmlformats-officedocument.presentationml.tags+xml"/>
  <Override PartName="/ppt/embeddings/oleObject32.bin" ContentType="application/vnd.openxmlformats-officedocument.oleObject"/>
  <Override PartName="/ppt/embeddings/oleObject33.bin" ContentType="application/vnd.openxmlformats-officedocument.oleObject"/>
  <Override PartName="/ppt/embeddings/oleObject34.bin" ContentType="application/vnd.openxmlformats-officedocument.oleObject"/>
  <Override PartName="/ppt/embeddings/oleObject35.bin" ContentType="application/vnd.openxmlformats-officedocument.oleObject"/>
  <Override PartName="/ppt/embeddings/oleObject36.bin" ContentType="application/vnd.openxmlformats-officedocument.oleObject"/>
  <Override PartName="/ppt/embeddings/oleObject37.bin" ContentType="application/vnd.openxmlformats-officedocument.oleObject"/>
  <Override PartName="/ppt/tags/tag8.xml" ContentType="application/vnd.openxmlformats-officedocument.presentationml.tags+xml"/>
  <Override PartName="/ppt/embeddings/oleObject38.bin" ContentType="application/vnd.openxmlformats-officedocument.oleObject"/>
  <Override PartName="/ppt/tags/tag9.xml" ContentType="application/vnd.openxmlformats-officedocument.presentationml.tags+xml"/>
  <Override PartName="/ppt/embeddings/oleObject39.bin" ContentType="application/vnd.openxmlformats-officedocument.oleObject"/>
  <Override PartName="/ppt/embeddings/oleObject40.bin" ContentType="application/vnd.openxmlformats-officedocument.oleObject"/>
  <Override PartName="/ppt/embeddings/oleObject41.bin" ContentType="application/vnd.openxmlformats-officedocument.oleObject"/>
  <Override PartName="/ppt/embeddings/oleObject42.bin" ContentType="application/vnd.openxmlformats-officedocument.oleObject"/>
  <Override PartName="/ppt/embeddings/oleObject43.bin" ContentType="application/vnd.openxmlformats-officedocument.oleObject"/>
  <Override PartName="/ppt/embeddings/oleObject44.bin" ContentType="application/vnd.openxmlformats-officedocument.oleObject"/>
  <Override PartName="/ppt/embeddings/oleObject45.bin" ContentType="application/vnd.openxmlformats-officedocument.oleObject"/>
  <Override PartName="/ppt/embeddings/oleObject46.bin" ContentType="application/vnd.openxmlformats-officedocument.oleObject"/>
  <Override PartName="/ppt/embeddings/oleObject47.bin" ContentType="application/vnd.openxmlformats-officedocument.oleObject"/>
  <Override PartName="/ppt/embeddings/oleObject48.bin" ContentType="application/vnd.openxmlformats-officedocument.oleObject"/>
  <Override PartName="/ppt/embeddings/oleObject49.bin" ContentType="application/vnd.openxmlformats-officedocument.oleObject"/>
  <Override PartName="/ppt/tags/tag10.xml" ContentType="application/vnd.openxmlformats-officedocument.presentationml.tags+xml"/>
  <Override PartName="/ppt/embeddings/oleObject50.bin" ContentType="application/vnd.openxmlformats-officedocument.oleObject"/>
  <Override PartName="/ppt/embeddings/oleObject51.bin" ContentType="application/vnd.openxmlformats-officedocument.oleObject"/>
  <Override PartName="/ppt/embeddings/oleObject52.bin" ContentType="application/vnd.openxmlformats-officedocument.oleObject"/>
  <Override PartName="/ppt/embeddings/oleObject53.bin" ContentType="application/vnd.openxmlformats-officedocument.oleObject"/>
  <Override PartName="/ppt/embeddings/oleObject54.bin" ContentType="application/vnd.openxmlformats-officedocument.oleObject"/>
  <Override PartName="/ppt/embeddings/oleObject55.bin" ContentType="application/vnd.openxmlformats-officedocument.oleObject"/>
  <Override PartName="/ppt/embeddings/oleObject56.bin" ContentType="application/vnd.openxmlformats-officedocument.oleObject"/>
  <Override PartName="/ppt/tags/tag11.xml" ContentType="application/vnd.openxmlformats-officedocument.presentationml.tags+xml"/>
  <Override PartName="/ppt/embeddings/oleObject57.bin" ContentType="application/vnd.openxmlformats-officedocument.oleObject"/>
  <Override PartName="/ppt/embeddings/oleObject58.bin" ContentType="application/vnd.openxmlformats-officedocument.oleObject"/>
  <Override PartName="/ppt/embeddings/oleObject59.bin" ContentType="application/vnd.openxmlformats-officedocument.oleObject"/>
  <Override PartName="/ppt/embeddings/oleObject60.bin" ContentType="application/vnd.openxmlformats-officedocument.oleObject"/>
  <Override PartName="/ppt/embeddings/oleObject61.bin" ContentType="application/vnd.openxmlformats-officedocument.oleObject"/>
  <Override PartName="/ppt/embeddings/oleObject62.bin" ContentType="application/vnd.openxmlformats-officedocument.oleObject"/>
  <Override PartName="/ppt/embeddings/oleObject63.bin" ContentType="application/vnd.openxmlformats-officedocument.oleObject"/>
  <Override PartName="/ppt/embeddings/oleObject64.bin" ContentType="application/vnd.openxmlformats-officedocument.oleObject"/>
  <Override PartName="/ppt/embeddings/oleObject65.bin" ContentType="application/vnd.openxmlformats-officedocument.oleObject"/>
  <Override PartName="/ppt/embeddings/oleObject66.bin" ContentType="application/vnd.openxmlformats-officedocument.oleObject"/>
  <Override PartName="/ppt/embeddings/oleObject67.bin" ContentType="application/vnd.openxmlformats-officedocument.oleObject"/>
  <Override PartName="/ppt/tags/tag12.xml" ContentType="application/vnd.openxmlformats-officedocument.presentationml.tags+xml"/>
  <Override PartName="/ppt/notesSlides/notesSlide1.xml" ContentType="application/vnd.openxmlformats-officedocument.presentationml.notesSlide+xml"/>
  <Override PartName="/ppt/embeddings/oleObject68.bin" ContentType="application/vnd.openxmlformats-officedocument.oleObject"/>
  <Override PartName="/ppt/tags/tag13.xml" ContentType="application/vnd.openxmlformats-officedocument.presentationml.tags+xml"/>
  <Override PartName="/ppt/notesSlides/notesSlide2.xml" ContentType="application/vnd.openxmlformats-officedocument.presentationml.notesSlide+xml"/>
  <Override PartName="/ppt/embeddings/oleObject69.bin" ContentType="application/vnd.openxmlformats-officedocument.oleObject"/>
  <Override PartName="/ppt/embeddings/oleObject70.bin" ContentType="application/vnd.openxmlformats-officedocument.oleObject"/>
  <Override PartName="/ppt/embeddings/oleObject71.bin" ContentType="application/vnd.openxmlformats-officedocument.oleObject"/>
  <Override PartName="/ppt/embeddings/oleObject72.bin" ContentType="application/vnd.openxmlformats-officedocument.oleObject"/>
  <Override PartName="/ppt/embeddings/oleObject73.bin" ContentType="application/vnd.openxmlformats-officedocument.oleObject"/>
  <Override PartName="/ppt/embeddings/oleObject74.bin" ContentType="application/vnd.openxmlformats-officedocument.oleObject"/>
  <Override PartName="/ppt/embeddings/oleObject75.bin" ContentType="application/vnd.openxmlformats-officedocument.oleObject"/>
  <Override PartName="/ppt/embeddings/oleObject76.bin" ContentType="application/vnd.openxmlformats-officedocument.oleObject"/>
  <Override PartName="/ppt/embeddings/oleObject77.bin" ContentType="application/vnd.openxmlformats-officedocument.oleObject"/>
  <Override PartName="/ppt/embeddings/oleObject78.bin" ContentType="application/vnd.openxmlformats-officedocument.oleObject"/>
  <Override PartName="/ppt/tags/tag14.xml" ContentType="application/vnd.openxmlformats-officedocument.presentationml.tags+xml"/>
  <Override PartName="/ppt/notesSlides/notesSlide3.xml" ContentType="application/vnd.openxmlformats-officedocument.presentationml.notesSlide+xml"/>
  <Override PartName="/ppt/embeddings/oleObject79.bin" ContentType="application/vnd.openxmlformats-officedocument.oleObject"/>
  <Override PartName="/ppt/embeddings/oleObject80.bin" ContentType="application/vnd.openxmlformats-officedocument.oleObject"/>
  <Override PartName="/ppt/embeddings/oleObject81.bin" ContentType="application/vnd.openxmlformats-officedocument.oleObject"/>
  <Override PartName="/ppt/embeddings/oleObject82.bin" ContentType="application/vnd.openxmlformats-officedocument.oleObject"/>
  <Override PartName="/ppt/embeddings/oleObject83.bin" ContentType="application/vnd.openxmlformats-officedocument.oleObject"/>
  <Override PartName="/ppt/embeddings/oleObject84.bin" ContentType="application/vnd.openxmlformats-officedocument.oleObject"/>
  <Override PartName="/ppt/embeddings/oleObject85.bin" ContentType="application/vnd.openxmlformats-officedocument.oleObject"/>
  <Override PartName="/ppt/embeddings/oleObject86.bin" ContentType="application/vnd.openxmlformats-officedocument.oleObject"/>
  <Override PartName="/ppt/embeddings/oleObject87.bin" ContentType="application/vnd.openxmlformats-officedocument.oleObject"/>
  <Override PartName="/ppt/embeddings/oleObject88.bin" ContentType="application/vnd.openxmlformats-officedocument.oleObject"/>
  <Override PartName="/ppt/tags/tag15.xml" ContentType="application/vnd.openxmlformats-officedocument.presentationml.tags+xml"/>
  <Override PartName="/ppt/embeddings/oleObject89.bin" ContentType="application/vnd.openxmlformats-officedocument.oleObject"/>
  <Override PartName="/ppt/embeddings/oleObject90.bin" ContentType="application/vnd.openxmlformats-officedocument.oleObject"/>
  <Override PartName="/ppt/embeddings/oleObject91.bin" ContentType="application/vnd.openxmlformats-officedocument.oleObject"/>
  <Override PartName="/ppt/embeddings/oleObject92.bin" ContentType="application/vnd.openxmlformats-officedocument.oleObject"/>
  <Override PartName="/ppt/embeddings/oleObject93.bin" ContentType="application/vnd.openxmlformats-officedocument.oleObject"/>
  <Override PartName="/ppt/embeddings/oleObject94.bin" ContentType="application/vnd.openxmlformats-officedocument.oleObject"/>
  <Override PartName="/ppt/embeddings/oleObject95.bin" ContentType="application/vnd.openxmlformats-officedocument.oleObject"/>
  <Override PartName="/ppt/embeddings/oleObject96.bin" ContentType="application/vnd.openxmlformats-officedocument.oleObject"/>
  <Override PartName="/ppt/embeddings/oleObject97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87" r:id="rId2"/>
    <p:sldId id="277" r:id="rId3"/>
    <p:sldId id="267" r:id="rId4"/>
    <p:sldId id="280" r:id="rId5"/>
    <p:sldId id="288" r:id="rId6"/>
    <p:sldId id="284" r:id="rId7"/>
    <p:sldId id="286" r:id="rId8"/>
    <p:sldId id="283" r:id="rId9"/>
    <p:sldId id="285" r:id="rId10"/>
    <p:sldId id="293" r:id="rId11"/>
    <p:sldId id="292" r:id="rId12"/>
    <p:sldId id="289" r:id="rId13"/>
    <p:sldId id="281" r:id="rId14"/>
    <p:sldId id="291" r:id="rId15"/>
    <p:sldId id="282" r:id="rId16"/>
    <p:sldId id="29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7C40"/>
    <a:srgbClr val="260DBD"/>
    <a:srgbClr val="2C69B2"/>
    <a:srgbClr val="2251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1" d="100"/>
          <a:sy n="81" d="100"/>
        </p:scale>
        <p:origin x="-872" y="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4" Type="http://schemas.openxmlformats.org/officeDocument/2006/relationships/image" Target="../media/image4.wmf"/><Relationship Id="rId1" Type="http://schemas.openxmlformats.org/officeDocument/2006/relationships/image" Target="../media/image1.wmf"/><Relationship Id="rId2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4" Type="http://schemas.openxmlformats.org/officeDocument/2006/relationships/image" Target="../media/image5.wmf"/><Relationship Id="rId5" Type="http://schemas.openxmlformats.org/officeDocument/2006/relationships/image" Target="../media/image6.wmf"/><Relationship Id="rId6" Type="http://schemas.openxmlformats.org/officeDocument/2006/relationships/image" Target="../media/image7.wmf"/><Relationship Id="rId7" Type="http://schemas.openxmlformats.org/officeDocument/2006/relationships/image" Target="../media/image8.wmf"/><Relationship Id="rId1" Type="http://schemas.openxmlformats.org/officeDocument/2006/relationships/image" Target="../media/image1.wmf"/><Relationship Id="rId2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4" Type="http://schemas.openxmlformats.org/officeDocument/2006/relationships/image" Target="../media/image9.wmf"/><Relationship Id="rId5" Type="http://schemas.openxmlformats.org/officeDocument/2006/relationships/image" Target="../media/image10.wmf"/><Relationship Id="rId6" Type="http://schemas.openxmlformats.org/officeDocument/2006/relationships/image" Target="../media/image11.wmf"/><Relationship Id="rId7" Type="http://schemas.openxmlformats.org/officeDocument/2006/relationships/image" Target="../media/image8.wmf"/><Relationship Id="rId1" Type="http://schemas.openxmlformats.org/officeDocument/2006/relationships/image" Target="../media/image1.wmf"/><Relationship Id="rId2" Type="http://schemas.openxmlformats.org/officeDocument/2006/relationships/image" Target="../media/image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4" Type="http://schemas.openxmlformats.org/officeDocument/2006/relationships/image" Target="../media/image18.emf"/><Relationship Id="rId5" Type="http://schemas.openxmlformats.org/officeDocument/2006/relationships/image" Target="../media/image19.emf"/><Relationship Id="rId1" Type="http://schemas.openxmlformats.org/officeDocument/2006/relationships/image" Target="../media/image15.wmf"/><Relationship Id="rId2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4" Type="http://schemas.openxmlformats.org/officeDocument/2006/relationships/image" Target="../media/image22.emf"/><Relationship Id="rId5" Type="http://schemas.openxmlformats.org/officeDocument/2006/relationships/image" Target="../media/image23.emf"/><Relationship Id="rId6" Type="http://schemas.openxmlformats.org/officeDocument/2006/relationships/image" Target="../media/image24.emf"/><Relationship Id="rId7" Type="http://schemas.openxmlformats.org/officeDocument/2006/relationships/image" Target="../media/image25.emf"/><Relationship Id="rId1" Type="http://schemas.openxmlformats.org/officeDocument/2006/relationships/image" Target="../media/image17.wmf"/><Relationship Id="rId2" Type="http://schemas.openxmlformats.org/officeDocument/2006/relationships/image" Target="../media/image20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4" Type="http://schemas.openxmlformats.org/officeDocument/2006/relationships/image" Target="../media/image29.emf"/><Relationship Id="rId5" Type="http://schemas.openxmlformats.org/officeDocument/2006/relationships/image" Target="../media/image30.emf"/><Relationship Id="rId6" Type="http://schemas.openxmlformats.org/officeDocument/2006/relationships/image" Target="../media/image31.emf"/><Relationship Id="rId1" Type="http://schemas.openxmlformats.org/officeDocument/2006/relationships/image" Target="../media/image26.emf"/><Relationship Id="rId2" Type="http://schemas.openxmlformats.org/officeDocument/2006/relationships/image" Target="../media/image2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4" Type="http://schemas.openxmlformats.org/officeDocument/2006/relationships/image" Target="../media/image40.wmf"/><Relationship Id="rId5" Type="http://schemas.openxmlformats.org/officeDocument/2006/relationships/image" Target="../media/image41.wmf"/><Relationship Id="rId6" Type="http://schemas.openxmlformats.org/officeDocument/2006/relationships/image" Target="../media/image42.wmf"/><Relationship Id="rId7" Type="http://schemas.openxmlformats.org/officeDocument/2006/relationships/image" Target="../media/image32.emf"/><Relationship Id="rId8" Type="http://schemas.openxmlformats.org/officeDocument/2006/relationships/image" Target="../media/image43.wmf"/><Relationship Id="rId9" Type="http://schemas.openxmlformats.org/officeDocument/2006/relationships/image" Target="../media/image44.wmf"/><Relationship Id="rId10" Type="http://schemas.openxmlformats.org/officeDocument/2006/relationships/image" Target="../media/image45.wmf"/><Relationship Id="rId11" Type="http://schemas.openxmlformats.org/officeDocument/2006/relationships/image" Target="../media/image46.wmf"/><Relationship Id="rId1" Type="http://schemas.openxmlformats.org/officeDocument/2006/relationships/image" Target="../media/image37.wmf"/><Relationship Id="rId2" Type="http://schemas.openxmlformats.org/officeDocument/2006/relationships/image" Target="../media/image38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4" Type="http://schemas.openxmlformats.org/officeDocument/2006/relationships/image" Target="../media/image22.emf"/><Relationship Id="rId5" Type="http://schemas.openxmlformats.org/officeDocument/2006/relationships/image" Target="../media/image23.emf"/><Relationship Id="rId6" Type="http://schemas.openxmlformats.org/officeDocument/2006/relationships/image" Target="../media/image24.emf"/><Relationship Id="rId7" Type="http://schemas.openxmlformats.org/officeDocument/2006/relationships/image" Target="../media/image25.emf"/><Relationship Id="rId1" Type="http://schemas.openxmlformats.org/officeDocument/2006/relationships/image" Target="../media/image17.wmf"/><Relationship Id="rId2" Type="http://schemas.openxmlformats.org/officeDocument/2006/relationships/image" Target="../media/image20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4" Type="http://schemas.openxmlformats.org/officeDocument/2006/relationships/image" Target="../media/image40.wmf"/><Relationship Id="rId5" Type="http://schemas.openxmlformats.org/officeDocument/2006/relationships/image" Target="../media/image41.wmf"/><Relationship Id="rId6" Type="http://schemas.openxmlformats.org/officeDocument/2006/relationships/image" Target="../media/image42.wmf"/><Relationship Id="rId7" Type="http://schemas.openxmlformats.org/officeDocument/2006/relationships/image" Target="../media/image32.emf"/><Relationship Id="rId8" Type="http://schemas.openxmlformats.org/officeDocument/2006/relationships/image" Target="../media/image43.wmf"/><Relationship Id="rId9" Type="http://schemas.openxmlformats.org/officeDocument/2006/relationships/image" Target="../media/image44.wmf"/><Relationship Id="rId10" Type="http://schemas.openxmlformats.org/officeDocument/2006/relationships/image" Target="../media/image45.wmf"/><Relationship Id="rId11" Type="http://schemas.openxmlformats.org/officeDocument/2006/relationships/image" Target="../media/image46.wmf"/><Relationship Id="rId1" Type="http://schemas.openxmlformats.org/officeDocument/2006/relationships/image" Target="../media/image37.wmf"/><Relationship Id="rId2" Type="http://schemas.openxmlformats.org/officeDocument/2006/relationships/image" Target="../media/image38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4" Type="http://schemas.openxmlformats.org/officeDocument/2006/relationships/image" Target="../media/image51.emf"/><Relationship Id="rId5" Type="http://schemas.openxmlformats.org/officeDocument/2006/relationships/image" Target="../media/image52.emf"/><Relationship Id="rId6" Type="http://schemas.openxmlformats.org/officeDocument/2006/relationships/image" Target="../media/image53.emf"/><Relationship Id="rId7" Type="http://schemas.openxmlformats.org/officeDocument/2006/relationships/image" Target="../media/image54.wmf"/><Relationship Id="rId8" Type="http://schemas.openxmlformats.org/officeDocument/2006/relationships/image" Target="../media/image55.emf"/><Relationship Id="rId9" Type="http://schemas.openxmlformats.org/officeDocument/2006/relationships/image" Target="../media/image56.emf"/><Relationship Id="rId10" Type="http://schemas.openxmlformats.org/officeDocument/2006/relationships/image" Target="../media/image57.emf"/><Relationship Id="rId1" Type="http://schemas.openxmlformats.org/officeDocument/2006/relationships/image" Target="../media/image48.emf"/><Relationship Id="rId2" Type="http://schemas.openxmlformats.org/officeDocument/2006/relationships/image" Target="../media/image49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4" Type="http://schemas.openxmlformats.org/officeDocument/2006/relationships/image" Target="../media/image62.wmf"/><Relationship Id="rId5" Type="http://schemas.openxmlformats.org/officeDocument/2006/relationships/image" Target="../media/image63.wmf"/><Relationship Id="rId6" Type="http://schemas.openxmlformats.org/officeDocument/2006/relationships/image" Target="../media/image64.emf"/><Relationship Id="rId7" Type="http://schemas.openxmlformats.org/officeDocument/2006/relationships/image" Target="../media/image54.wmf"/><Relationship Id="rId8" Type="http://schemas.openxmlformats.org/officeDocument/2006/relationships/image" Target="../media/image65.wmf"/><Relationship Id="rId9" Type="http://schemas.openxmlformats.org/officeDocument/2006/relationships/image" Target="../media/image66.wmf"/><Relationship Id="rId10" Type="http://schemas.openxmlformats.org/officeDocument/2006/relationships/image" Target="../media/image67.wmf"/><Relationship Id="rId1" Type="http://schemas.openxmlformats.org/officeDocument/2006/relationships/image" Target="../media/image59.wmf"/><Relationship Id="rId2" Type="http://schemas.openxmlformats.org/officeDocument/2006/relationships/image" Target="../media/image60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4" Type="http://schemas.openxmlformats.org/officeDocument/2006/relationships/image" Target="../media/image72.wmf"/><Relationship Id="rId5" Type="http://schemas.openxmlformats.org/officeDocument/2006/relationships/image" Target="../media/image73.wmf"/><Relationship Id="rId6" Type="http://schemas.openxmlformats.org/officeDocument/2006/relationships/image" Target="../media/image74.emf"/><Relationship Id="rId7" Type="http://schemas.openxmlformats.org/officeDocument/2006/relationships/image" Target="../media/image75.emf"/><Relationship Id="rId8" Type="http://schemas.openxmlformats.org/officeDocument/2006/relationships/image" Target="../media/image76.emf"/><Relationship Id="rId9" Type="http://schemas.openxmlformats.org/officeDocument/2006/relationships/image" Target="../media/image77.emf"/><Relationship Id="rId1" Type="http://schemas.openxmlformats.org/officeDocument/2006/relationships/image" Target="../media/image69.wmf"/><Relationship Id="rId2" Type="http://schemas.openxmlformats.org/officeDocument/2006/relationships/image" Target="../media/image7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EBFE76-5AB7-8F40-8789-92859468B563}" type="datetimeFigureOut">
              <a:rPr lang="en-US" smtClean="0"/>
              <a:t>4/22/16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DA8ACD-B4BC-4C4D-9449-17874804E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927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Left off here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DA8ACD-B4BC-4C4D-9449-17874804E1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9402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----- Meeting Notes (9/19/11 09:14) -----</a:t>
            </a:r>
          </a:p>
          <a:p>
            <a:r>
              <a:rPr lang="en-US"/>
              <a:t>Change symbols; remember that from pc to mac some symbols are blocked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DA8ACD-B4BC-4C4D-9449-17874804E1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0805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----- Meeting Notes (9/19/11 09:14) -----</a:t>
            </a:r>
          </a:p>
          <a:p>
            <a:r>
              <a:rPr lang="en-US"/>
              <a:t>Change symbols; remember that from pc to mac some symbols are blocked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DA8ACD-B4BC-4C4D-9449-17874804E1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080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6F2A-8F2A-4EDE-9E80-6B69E8DD28CD}" type="datetimeFigureOut">
              <a:rPr lang="en-US" smtClean="0"/>
              <a:pPr/>
              <a:t>4/22/16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6F2A-8F2A-4EDE-9E80-6B69E8DD28CD}" type="datetimeFigureOut">
              <a:rPr lang="en-US" smtClean="0"/>
              <a:pPr/>
              <a:t>4/22/16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6F2A-8F2A-4EDE-9E80-6B69E8DD28CD}" type="datetimeFigureOut">
              <a:rPr lang="en-US" smtClean="0"/>
              <a:pPr/>
              <a:t>4/22/16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6F2A-8F2A-4EDE-9E80-6B69E8DD28CD}" type="datetimeFigureOut">
              <a:rPr lang="en-US" smtClean="0"/>
              <a:pPr/>
              <a:t>4/22/16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6F2A-8F2A-4EDE-9E80-6B69E8DD28CD}" type="datetimeFigureOut">
              <a:rPr lang="en-US" smtClean="0"/>
              <a:pPr/>
              <a:t>4/22/16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6F2A-8F2A-4EDE-9E80-6B69E8DD28CD}" type="datetimeFigureOut">
              <a:rPr lang="en-US" smtClean="0"/>
              <a:pPr/>
              <a:t>4/22/16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6F2A-8F2A-4EDE-9E80-6B69E8DD28CD}" type="datetimeFigureOut">
              <a:rPr lang="en-US" smtClean="0"/>
              <a:pPr/>
              <a:t>4/22/16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6F2A-8F2A-4EDE-9E80-6B69E8DD28CD}" type="datetimeFigureOut">
              <a:rPr lang="en-US" smtClean="0"/>
              <a:pPr/>
              <a:t>4/22/16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6F2A-8F2A-4EDE-9E80-6B69E8DD28CD}" type="datetimeFigureOut">
              <a:rPr lang="en-US" smtClean="0"/>
              <a:pPr/>
              <a:t>4/22/16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6F2A-8F2A-4EDE-9E80-6B69E8DD28CD}" type="datetimeFigureOut">
              <a:rPr lang="en-US" smtClean="0"/>
              <a:pPr/>
              <a:t>4/22/16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6F2A-8F2A-4EDE-9E80-6B69E8DD28CD}" type="datetimeFigureOut">
              <a:rPr lang="en-US" smtClean="0"/>
              <a:pPr/>
              <a:t>4/22/16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C6F2A-8F2A-4EDE-9E80-6B69E8DD28CD}" type="datetimeFigureOut">
              <a:rPr lang="en-US" smtClean="0"/>
              <a:pPr/>
              <a:t>4/22/16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xmlns:p14="http://schemas.microsoft.com/office/powerpoint/2010/main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1.w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2.wmf"/><Relationship Id="rId8" Type="http://schemas.openxmlformats.org/officeDocument/2006/relationships/oleObject" Target="../embeddings/oleObject3.bin"/><Relationship Id="rId9" Type="http://schemas.openxmlformats.org/officeDocument/2006/relationships/image" Target="../media/image3.wmf"/><Relationship Id="rId10" Type="http://schemas.openxmlformats.org/officeDocument/2006/relationships/oleObject" Target="../embeddings/oleObject4.bin"/><Relationship Id="rId11" Type="http://schemas.openxmlformats.org/officeDocument/2006/relationships/image" Target="../media/image4.wmf"/><Relationship Id="rId1" Type="http://schemas.openxmlformats.org/officeDocument/2006/relationships/vmlDrawing" Target="../drawings/vmlDrawing1.vml"/><Relationship Id="rId2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.wmf"/><Relationship Id="rId12" Type="http://schemas.openxmlformats.org/officeDocument/2006/relationships/oleObject" Target="../embeddings/oleObject9.bin"/><Relationship Id="rId13" Type="http://schemas.openxmlformats.org/officeDocument/2006/relationships/image" Target="../media/image6.wmf"/><Relationship Id="rId14" Type="http://schemas.openxmlformats.org/officeDocument/2006/relationships/oleObject" Target="../embeddings/oleObject10.bin"/><Relationship Id="rId15" Type="http://schemas.openxmlformats.org/officeDocument/2006/relationships/image" Target="../media/image7.wmf"/><Relationship Id="rId16" Type="http://schemas.openxmlformats.org/officeDocument/2006/relationships/oleObject" Target="../embeddings/oleObject11.bin"/><Relationship Id="rId17" Type="http://schemas.openxmlformats.org/officeDocument/2006/relationships/image" Target="../media/image8.wmf"/><Relationship Id="rId1" Type="http://schemas.openxmlformats.org/officeDocument/2006/relationships/vmlDrawing" Target="../drawings/vmlDrawing2.vml"/><Relationship Id="rId2" Type="http://schemas.openxmlformats.org/officeDocument/2006/relationships/tags" Target="../tags/tag2.xml"/><Relationship Id="rId3" Type="http://schemas.openxmlformats.org/officeDocument/2006/relationships/slideLayout" Target="../slideLayouts/slideLayout1.xml"/><Relationship Id="rId4" Type="http://schemas.openxmlformats.org/officeDocument/2006/relationships/oleObject" Target="../embeddings/oleObject5.bin"/><Relationship Id="rId5" Type="http://schemas.openxmlformats.org/officeDocument/2006/relationships/image" Target="../media/image1.wmf"/><Relationship Id="rId6" Type="http://schemas.openxmlformats.org/officeDocument/2006/relationships/oleObject" Target="../embeddings/oleObject6.bin"/><Relationship Id="rId7" Type="http://schemas.openxmlformats.org/officeDocument/2006/relationships/image" Target="../media/image2.wmf"/><Relationship Id="rId8" Type="http://schemas.openxmlformats.org/officeDocument/2006/relationships/oleObject" Target="../embeddings/oleObject7.bin"/><Relationship Id="rId9" Type="http://schemas.openxmlformats.org/officeDocument/2006/relationships/image" Target="../media/image3.wmf"/><Relationship Id="rId10" Type="http://schemas.openxmlformats.org/officeDocument/2006/relationships/oleObject" Target="../embeddings/oleObject8.bin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9.wmf"/><Relationship Id="rId12" Type="http://schemas.openxmlformats.org/officeDocument/2006/relationships/oleObject" Target="../embeddings/oleObject16.bin"/><Relationship Id="rId13" Type="http://schemas.openxmlformats.org/officeDocument/2006/relationships/image" Target="../media/image10.wmf"/><Relationship Id="rId14" Type="http://schemas.openxmlformats.org/officeDocument/2006/relationships/oleObject" Target="../embeddings/oleObject17.bin"/><Relationship Id="rId15" Type="http://schemas.openxmlformats.org/officeDocument/2006/relationships/image" Target="../media/image11.wmf"/><Relationship Id="rId16" Type="http://schemas.openxmlformats.org/officeDocument/2006/relationships/oleObject" Target="../embeddings/oleObject18.bin"/><Relationship Id="rId17" Type="http://schemas.openxmlformats.org/officeDocument/2006/relationships/image" Target="../media/image8.wmf"/><Relationship Id="rId18" Type="http://schemas.openxmlformats.org/officeDocument/2006/relationships/oleObject" Target="../embeddings/oleObject19.bin"/><Relationship Id="rId1" Type="http://schemas.openxmlformats.org/officeDocument/2006/relationships/vmlDrawing" Target="../drawings/vmlDrawing3.vml"/><Relationship Id="rId2" Type="http://schemas.openxmlformats.org/officeDocument/2006/relationships/tags" Target="../tags/tag3.xml"/><Relationship Id="rId3" Type="http://schemas.openxmlformats.org/officeDocument/2006/relationships/slideLayout" Target="../slideLayouts/slideLayout1.xml"/><Relationship Id="rId4" Type="http://schemas.openxmlformats.org/officeDocument/2006/relationships/oleObject" Target="../embeddings/oleObject12.bin"/><Relationship Id="rId5" Type="http://schemas.openxmlformats.org/officeDocument/2006/relationships/image" Target="../media/image1.wmf"/><Relationship Id="rId6" Type="http://schemas.openxmlformats.org/officeDocument/2006/relationships/oleObject" Target="../embeddings/oleObject13.bin"/><Relationship Id="rId7" Type="http://schemas.openxmlformats.org/officeDocument/2006/relationships/image" Target="../media/image2.wmf"/><Relationship Id="rId8" Type="http://schemas.openxmlformats.org/officeDocument/2006/relationships/oleObject" Target="../embeddings/oleObject14.bin"/><Relationship Id="rId9" Type="http://schemas.openxmlformats.org/officeDocument/2006/relationships/image" Target="../media/image3.wmf"/><Relationship Id="rId10" Type="http://schemas.openxmlformats.org/officeDocument/2006/relationships/oleObject" Target="../embeddings/oleObject15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4" Type="http://schemas.openxmlformats.org/officeDocument/2006/relationships/image" Target="../media/image13.emf"/><Relationship Id="rId5" Type="http://schemas.openxmlformats.org/officeDocument/2006/relationships/image" Target="../media/image14.emf"/><Relationship Id="rId1" Type="http://schemas.openxmlformats.org/officeDocument/2006/relationships/tags" Target="../tags/tag4.x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22.bin"/><Relationship Id="rId12" Type="http://schemas.openxmlformats.org/officeDocument/2006/relationships/image" Target="../media/image17.wmf"/><Relationship Id="rId13" Type="http://schemas.openxmlformats.org/officeDocument/2006/relationships/oleObject" Target="../embeddings/oleObject23.bin"/><Relationship Id="rId14" Type="http://schemas.openxmlformats.org/officeDocument/2006/relationships/image" Target="../media/image18.emf"/><Relationship Id="rId15" Type="http://schemas.openxmlformats.org/officeDocument/2006/relationships/oleObject" Target="../embeddings/oleObject24.bin"/><Relationship Id="rId16" Type="http://schemas.openxmlformats.org/officeDocument/2006/relationships/image" Target="../media/image19.emf"/><Relationship Id="rId1" Type="http://schemas.openxmlformats.org/officeDocument/2006/relationships/vmlDrawing" Target="../drawings/vmlDrawing4.vml"/><Relationship Id="rId2" Type="http://schemas.openxmlformats.org/officeDocument/2006/relationships/tags" Target="../tags/tag5.xml"/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2.emf"/><Relationship Id="rId5" Type="http://schemas.openxmlformats.org/officeDocument/2006/relationships/image" Target="../media/image13.emf"/><Relationship Id="rId6" Type="http://schemas.openxmlformats.org/officeDocument/2006/relationships/image" Target="../media/image14.emf"/><Relationship Id="rId7" Type="http://schemas.openxmlformats.org/officeDocument/2006/relationships/oleObject" Target="../embeddings/oleObject20.bin"/><Relationship Id="rId8" Type="http://schemas.openxmlformats.org/officeDocument/2006/relationships/image" Target="../media/image15.wmf"/><Relationship Id="rId9" Type="http://schemas.openxmlformats.org/officeDocument/2006/relationships/oleObject" Target="../embeddings/oleObject21.bin"/><Relationship Id="rId10" Type="http://schemas.openxmlformats.org/officeDocument/2006/relationships/image" Target="../media/image16.wmf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6.bin"/><Relationship Id="rId20" Type="http://schemas.openxmlformats.org/officeDocument/2006/relationships/image" Target="../media/image25.emf"/><Relationship Id="rId10" Type="http://schemas.openxmlformats.org/officeDocument/2006/relationships/image" Target="../media/image20.emf"/><Relationship Id="rId11" Type="http://schemas.openxmlformats.org/officeDocument/2006/relationships/oleObject" Target="../embeddings/oleObject27.bin"/><Relationship Id="rId12" Type="http://schemas.openxmlformats.org/officeDocument/2006/relationships/image" Target="../media/image21.emf"/><Relationship Id="rId13" Type="http://schemas.openxmlformats.org/officeDocument/2006/relationships/oleObject" Target="../embeddings/oleObject28.bin"/><Relationship Id="rId14" Type="http://schemas.openxmlformats.org/officeDocument/2006/relationships/image" Target="../media/image22.emf"/><Relationship Id="rId15" Type="http://schemas.openxmlformats.org/officeDocument/2006/relationships/oleObject" Target="../embeddings/oleObject29.bin"/><Relationship Id="rId16" Type="http://schemas.openxmlformats.org/officeDocument/2006/relationships/image" Target="../media/image23.emf"/><Relationship Id="rId17" Type="http://schemas.openxmlformats.org/officeDocument/2006/relationships/oleObject" Target="../embeddings/oleObject30.bin"/><Relationship Id="rId18" Type="http://schemas.openxmlformats.org/officeDocument/2006/relationships/image" Target="../media/image24.emf"/><Relationship Id="rId19" Type="http://schemas.openxmlformats.org/officeDocument/2006/relationships/oleObject" Target="../embeddings/oleObject31.bin"/><Relationship Id="rId1" Type="http://schemas.openxmlformats.org/officeDocument/2006/relationships/vmlDrawing" Target="../drawings/vmlDrawing5.vml"/><Relationship Id="rId2" Type="http://schemas.openxmlformats.org/officeDocument/2006/relationships/tags" Target="../tags/tag6.xml"/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2.emf"/><Relationship Id="rId5" Type="http://schemas.openxmlformats.org/officeDocument/2006/relationships/image" Target="../media/image13.emf"/><Relationship Id="rId6" Type="http://schemas.openxmlformats.org/officeDocument/2006/relationships/image" Target="../media/image14.emf"/><Relationship Id="rId7" Type="http://schemas.openxmlformats.org/officeDocument/2006/relationships/oleObject" Target="../embeddings/oleObject25.bin"/><Relationship Id="rId8" Type="http://schemas.openxmlformats.org/officeDocument/2006/relationships/image" Target="../media/image17.wmf"/></Relationships>
</file>

<file path=ppt/slides/_rels/slide7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34.bin"/><Relationship Id="rId12" Type="http://schemas.openxmlformats.org/officeDocument/2006/relationships/image" Target="../media/image28.emf"/><Relationship Id="rId13" Type="http://schemas.openxmlformats.org/officeDocument/2006/relationships/oleObject" Target="../embeddings/oleObject35.bin"/><Relationship Id="rId14" Type="http://schemas.openxmlformats.org/officeDocument/2006/relationships/image" Target="../media/image29.emf"/><Relationship Id="rId15" Type="http://schemas.openxmlformats.org/officeDocument/2006/relationships/oleObject" Target="../embeddings/oleObject36.bin"/><Relationship Id="rId16" Type="http://schemas.openxmlformats.org/officeDocument/2006/relationships/image" Target="../media/image30.emf"/><Relationship Id="rId17" Type="http://schemas.openxmlformats.org/officeDocument/2006/relationships/oleObject" Target="../embeddings/oleObject37.bin"/><Relationship Id="rId18" Type="http://schemas.openxmlformats.org/officeDocument/2006/relationships/image" Target="../media/image31.emf"/><Relationship Id="rId1" Type="http://schemas.openxmlformats.org/officeDocument/2006/relationships/vmlDrawing" Target="../drawings/vmlDrawing6.vml"/><Relationship Id="rId2" Type="http://schemas.openxmlformats.org/officeDocument/2006/relationships/tags" Target="../tags/tag7.xml"/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3.emf"/><Relationship Id="rId5" Type="http://schemas.openxmlformats.org/officeDocument/2006/relationships/image" Target="../media/image14.emf"/><Relationship Id="rId6" Type="http://schemas.openxmlformats.org/officeDocument/2006/relationships/image" Target="../media/image12.emf"/><Relationship Id="rId7" Type="http://schemas.openxmlformats.org/officeDocument/2006/relationships/oleObject" Target="../embeddings/oleObject32.bin"/><Relationship Id="rId8" Type="http://schemas.openxmlformats.org/officeDocument/2006/relationships/image" Target="../media/image26.emf"/><Relationship Id="rId9" Type="http://schemas.openxmlformats.org/officeDocument/2006/relationships/oleObject" Target="../embeddings/oleObject33.bin"/><Relationship Id="rId10" Type="http://schemas.openxmlformats.org/officeDocument/2006/relationships/image" Target="../media/image2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33.emf"/><Relationship Id="rId5" Type="http://schemas.openxmlformats.org/officeDocument/2006/relationships/image" Target="../media/image34.emf"/><Relationship Id="rId6" Type="http://schemas.openxmlformats.org/officeDocument/2006/relationships/image" Target="../media/image35.emf"/><Relationship Id="rId7" Type="http://schemas.openxmlformats.org/officeDocument/2006/relationships/image" Target="../media/image36.emf"/><Relationship Id="rId8" Type="http://schemas.openxmlformats.org/officeDocument/2006/relationships/oleObject" Target="../embeddings/oleObject38.bin"/><Relationship Id="rId9" Type="http://schemas.openxmlformats.org/officeDocument/2006/relationships/image" Target="../media/image32.emf"/><Relationship Id="rId1" Type="http://schemas.openxmlformats.org/officeDocument/2006/relationships/vmlDrawing" Target="../drawings/vmlDrawing7.vml"/><Relationship Id="rId2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0.bin"/><Relationship Id="rId20" Type="http://schemas.openxmlformats.org/officeDocument/2006/relationships/image" Target="../media/image32.emf"/><Relationship Id="rId21" Type="http://schemas.openxmlformats.org/officeDocument/2006/relationships/oleObject" Target="../embeddings/oleObject46.bin"/><Relationship Id="rId22" Type="http://schemas.openxmlformats.org/officeDocument/2006/relationships/image" Target="../media/image43.wmf"/><Relationship Id="rId23" Type="http://schemas.openxmlformats.org/officeDocument/2006/relationships/oleObject" Target="../embeddings/oleObject47.bin"/><Relationship Id="rId24" Type="http://schemas.openxmlformats.org/officeDocument/2006/relationships/image" Target="../media/image44.wmf"/><Relationship Id="rId25" Type="http://schemas.openxmlformats.org/officeDocument/2006/relationships/oleObject" Target="../embeddings/oleObject48.bin"/><Relationship Id="rId26" Type="http://schemas.openxmlformats.org/officeDocument/2006/relationships/image" Target="../media/image45.wmf"/><Relationship Id="rId27" Type="http://schemas.openxmlformats.org/officeDocument/2006/relationships/oleObject" Target="../embeddings/oleObject49.bin"/><Relationship Id="rId28" Type="http://schemas.openxmlformats.org/officeDocument/2006/relationships/image" Target="../media/image46.wmf"/><Relationship Id="rId29" Type="http://schemas.openxmlformats.org/officeDocument/2006/relationships/image" Target="../media/image36.emf"/><Relationship Id="rId10" Type="http://schemas.openxmlformats.org/officeDocument/2006/relationships/image" Target="../media/image38.wmf"/><Relationship Id="rId11" Type="http://schemas.openxmlformats.org/officeDocument/2006/relationships/oleObject" Target="../embeddings/oleObject41.bin"/><Relationship Id="rId12" Type="http://schemas.openxmlformats.org/officeDocument/2006/relationships/image" Target="../media/image39.wmf"/><Relationship Id="rId13" Type="http://schemas.openxmlformats.org/officeDocument/2006/relationships/oleObject" Target="../embeddings/oleObject42.bin"/><Relationship Id="rId14" Type="http://schemas.openxmlformats.org/officeDocument/2006/relationships/image" Target="../media/image40.wmf"/><Relationship Id="rId15" Type="http://schemas.openxmlformats.org/officeDocument/2006/relationships/oleObject" Target="../embeddings/oleObject43.bin"/><Relationship Id="rId16" Type="http://schemas.openxmlformats.org/officeDocument/2006/relationships/image" Target="../media/image41.wmf"/><Relationship Id="rId17" Type="http://schemas.openxmlformats.org/officeDocument/2006/relationships/oleObject" Target="../embeddings/oleObject44.bin"/><Relationship Id="rId18" Type="http://schemas.openxmlformats.org/officeDocument/2006/relationships/image" Target="../media/image42.wmf"/><Relationship Id="rId19" Type="http://schemas.openxmlformats.org/officeDocument/2006/relationships/oleObject" Target="../embeddings/oleObject45.bin"/><Relationship Id="rId1" Type="http://schemas.openxmlformats.org/officeDocument/2006/relationships/vmlDrawing" Target="../drawings/vmlDrawing8.vml"/><Relationship Id="rId2" Type="http://schemas.openxmlformats.org/officeDocument/2006/relationships/tags" Target="../tags/tag9.xml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33.emf"/><Relationship Id="rId5" Type="http://schemas.openxmlformats.org/officeDocument/2006/relationships/image" Target="../media/image34.emf"/><Relationship Id="rId6" Type="http://schemas.openxmlformats.org/officeDocument/2006/relationships/image" Target="../media/image35.emf"/><Relationship Id="rId7" Type="http://schemas.openxmlformats.org/officeDocument/2006/relationships/oleObject" Target="../embeddings/oleObject39.bin"/><Relationship Id="rId8" Type="http://schemas.openxmlformats.org/officeDocument/2006/relationships/image" Target="../media/image37.wmf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1.bin"/><Relationship Id="rId20" Type="http://schemas.openxmlformats.org/officeDocument/2006/relationships/image" Target="../media/image25.emf"/><Relationship Id="rId10" Type="http://schemas.openxmlformats.org/officeDocument/2006/relationships/image" Target="../media/image20.emf"/><Relationship Id="rId11" Type="http://schemas.openxmlformats.org/officeDocument/2006/relationships/oleObject" Target="../embeddings/oleObject52.bin"/><Relationship Id="rId12" Type="http://schemas.openxmlformats.org/officeDocument/2006/relationships/image" Target="../media/image21.emf"/><Relationship Id="rId13" Type="http://schemas.openxmlformats.org/officeDocument/2006/relationships/oleObject" Target="../embeddings/oleObject53.bin"/><Relationship Id="rId14" Type="http://schemas.openxmlformats.org/officeDocument/2006/relationships/image" Target="../media/image22.emf"/><Relationship Id="rId15" Type="http://schemas.openxmlformats.org/officeDocument/2006/relationships/oleObject" Target="../embeddings/oleObject54.bin"/><Relationship Id="rId16" Type="http://schemas.openxmlformats.org/officeDocument/2006/relationships/image" Target="../media/image23.emf"/><Relationship Id="rId17" Type="http://schemas.openxmlformats.org/officeDocument/2006/relationships/oleObject" Target="../embeddings/oleObject55.bin"/><Relationship Id="rId18" Type="http://schemas.openxmlformats.org/officeDocument/2006/relationships/image" Target="../media/image24.emf"/><Relationship Id="rId19" Type="http://schemas.openxmlformats.org/officeDocument/2006/relationships/oleObject" Target="../embeddings/oleObject56.bin"/><Relationship Id="rId1" Type="http://schemas.openxmlformats.org/officeDocument/2006/relationships/vmlDrawing" Target="../drawings/vmlDrawing9.vml"/><Relationship Id="rId2" Type="http://schemas.openxmlformats.org/officeDocument/2006/relationships/tags" Target="../tags/tag10.xml"/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2.emf"/><Relationship Id="rId5" Type="http://schemas.openxmlformats.org/officeDocument/2006/relationships/image" Target="../media/image13.emf"/><Relationship Id="rId6" Type="http://schemas.openxmlformats.org/officeDocument/2006/relationships/image" Target="../media/image14.emf"/><Relationship Id="rId7" Type="http://schemas.openxmlformats.org/officeDocument/2006/relationships/oleObject" Target="../embeddings/oleObject50.bin"/><Relationship Id="rId8" Type="http://schemas.openxmlformats.org/officeDocument/2006/relationships/image" Target="../media/image17.wmf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8.bin"/><Relationship Id="rId20" Type="http://schemas.openxmlformats.org/officeDocument/2006/relationships/image" Target="../media/image32.emf"/><Relationship Id="rId21" Type="http://schemas.openxmlformats.org/officeDocument/2006/relationships/oleObject" Target="../embeddings/oleObject64.bin"/><Relationship Id="rId22" Type="http://schemas.openxmlformats.org/officeDocument/2006/relationships/image" Target="../media/image43.wmf"/><Relationship Id="rId23" Type="http://schemas.openxmlformats.org/officeDocument/2006/relationships/oleObject" Target="../embeddings/oleObject65.bin"/><Relationship Id="rId24" Type="http://schemas.openxmlformats.org/officeDocument/2006/relationships/image" Target="../media/image44.wmf"/><Relationship Id="rId25" Type="http://schemas.openxmlformats.org/officeDocument/2006/relationships/oleObject" Target="../embeddings/oleObject66.bin"/><Relationship Id="rId26" Type="http://schemas.openxmlformats.org/officeDocument/2006/relationships/image" Target="../media/image45.wmf"/><Relationship Id="rId27" Type="http://schemas.openxmlformats.org/officeDocument/2006/relationships/oleObject" Target="../embeddings/oleObject67.bin"/><Relationship Id="rId28" Type="http://schemas.openxmlformats.org/officeDocument/2006/relationships/image" Target="../media/image46.wmf"/><Relationship Id="rId29" Type="http://schemas.openxmlformats.org/officeDocument/2006/relationships/image" Target="../media/image36.emf"/><Relationship Id="rId10" Type="http://schemas.openxmlformats.org/officeDocument/2006/relationships/image" Target="../media/image38.wmf"/><Relationship Id="rId11" Type="http://schemas.openxmlformats.org/officeDocument/2006/relationships/oleObject" Target="../embeddings/oleObject59.bin"/><Relationship Id="rId12" Type="http://schemas.openxmlformats.org/officeDocument/2006/relationships/image" Target="../media/image39.wmf"/><Relationship Id="rId13" Type="http://schemas.openxmlformats.org/officeDocument/2006/relationships/oleObject" Target="../embeddings/oleObject60.bin"/><Relationship Id="rId14" Type="http://schemas.openxmlformats.org/officeDocument/2006/relationships/image" Target="../media/image40.wmf"/><Relationship Id="rId15" Type="http://schemas.openxmlformats.org/officeDocument/2006/relationships/oleObject" Target="../embeddings/oleObject61.bin"/><Relationship Id="rId16" Type="http://schemas.openxmlformats.org/officeDocument/2006/relationships/image" Target="../media/image41.wmf"/><Relationship Id="rId17" Type="http://schemas.openxmlformats.org/officeDocument/2006/relationships/oleObject" Target="../embeddings/oleObject62.bin"/><Relationship Id="rId18" Type="http://schemas.openxmlformats.org/officeDocument/2006/relationships/image" Target="../media/image42.wmf"/><Relationship Id="rId19" Type="http://schemas.openxmlformats.org/officeDocument/2006/relationships/oleObject" Target="../embeddings/oleObject63.bin"/><Relationship Id="rId1" Type="http://schemas.openxmlformats.org/officeDocument/2006/relationships/vmlDrawing" Target="../drawings/vmlDrawing10.vml"/><Relationship Id="rId2" Type="http://schemas.openxmlformats.org/officeDocument/2006/relationships/tags" Target="../tags/tag11.xml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33.emf"/><Relationship Id="rId5" Type="http://schemas.openxmlformats.org/officeDocument/2006/relationships/image" Target="../media/image34.emf"/><Relationship Id="rId6" Type="http://schemas.openxmlformats.org/officeDocument/2006/relationships/image" Target="../media/image35.emf"/><Relationship Id="rId7" Type="http://schemas.openxmlformats.org/officeDocument/2006/relationships/oleObject" Target="../embeddings/oleObject57.bin"/><Relationship Id="rId8" Type="http://schemas.openxmlformats.org/officeDocument/2006/relationships/image" Target="../media/image37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.xml"/><Relationship Id="rId5" Type="http://schemas.openxmlformats.org/officeDocument/2006/relationships/image" Target="../media/image47.png"/><Relationship Id="rId6" Type="http://schemas.openxmlformats.org/officeDocument/2006/relationships/image" Target="../media/image34.emf"/><Relationship Id="rId7" Type="http://schemas.openxmlformats.org/officeDocument/2006/relationships/image" Target="../media/image35.emf"/><Relationship Id="rId8" Type="http://schemas.openxmlformats.org/officeDocument/2006/relationships/oleObject" Target="../embeddings/oleObject68.bin"/><Relationship Id="rId9" Type="http://schemas.openxmlformats.org/officeDocument/2006/relationships/image" Target="../media/image32.emf"/><Relationship Id="rId1" Type="http://schemas.openxmlformats.org/officeDocument/2006/relationships/vmlDrawing" Target="../drawings/vmlDrawing11.vml"/><Relationship Id="rId2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71.bin"/><Relationship Id="rId20" Type="http://schemas.openxmlformats.org/officeDocument/2006/relationships/image" Target="../media/image55.emf"/><Relationship Id="rId21" Type="http://schemas.openxmlformats.org/officeDocument/2006/relationships/oleObject" Target="../embeddings/oleObject77.bin"/><Relationship Id="rId22" Type="http://schemas.openxmlformats.org/officeDocument/2006/relationships/image" Target="../media/image56.emf"/><Relationship Id="rId23" Type="http://schemas.openxmlformats.org/officeDocument/2006/relationships/oleObject" Target="../embeddings/oleObject78.bin"/><Relationship Id="rId24" Type="http://schemas.openxmlformats.org/officeDocument/2006/relationships/image" Target="../media/image57.emf"/><Relationship Id="rId25" Type="http://schemas.openxmlformats.org/officeDocument/2006/relationships/image" Target="../media/image58.emf"/><Relationship Id="rId10" Type="http://schemas.openxmlformats.org/officeDocument/2006/relationships/image" Target="../media/image50.emf"/><Relationship Id="rId11" Type="http://schemas.openxmlformats.org/officeDocument/2006/relationships/oleObject" Target="../embeddings/oleObject72.bin"/><Relationship Id="rId12" Type="http://schemas.openxmlformats.org/officeDocument/2006/relationships/image" Target="../media/image51.emf"/><Relationship Id="rId13" Type="http://schemas.openxmlformats.org/officeDocument/2006/relationships/oleObject" Target="../embeddings/oleObject73.bin"/><Relationship Id="rId14" Type="http://schemas.openxmlformats.org/officeDocument/2006/relationships/image" Target="../media/image52.emf"/><Relationship Id="rId15" Type="http://schemas.openxmlformats.org/officeDocument/2006/relationships/oleObject" Target="../embeddings/oleObject74.bin"/><Relationship Id="rId16" Type="http://schemas.openxmlformats.org/officeDocument/2006/relationships/image" Target="../media/image53.emf"/><Relationship Id="rId17" Type="http://schemas.openxmlformats.org/officeDocument/2006/relationships/oleObject" Target="../embeddings/oleObject75.bin"/><Relationship Id="rId18" Type="http://schemas.openxmlformats.org/officeDocument/2006/relationships/image" Target="../media/image54.wmf"/><Relationship Id="rId19" Type="http://schemas.openxmlformats.org/officeDocument/2006/relationships/oleObject" Target="../embeddings/oleObject76.bin"/><Relationship Id="rId1" Type="http://schemas.openxmlformats.org/officeDocument/2006/relationships/vmlDrawing" Target="../drawings/vmlDrawing12.vml"/><Relationship Id="rId2" Type="http://schemas.openxmlformats.org/officeDocument/2006/relationships/tags" Target="../tags/tag13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Relationship Id="rId5" Type="http://schemas.openxmlformats.org/officeDocument/2006/relationships/oleObject" Target="../embeddings/oleObject69.bin"/><Relationship Id="rId6" Type="http://schemas.openxmlformats.org/officeDocument/2006/relationships/image" Target="../media/image48.emf"/><Relationship Id="rId7" Type="http://schemas.openxmlformats.org/officeDocument/2006/relationships/oleObject" Target="../embeddings/oleObject70.bin"/><Relationship Id="rId8" Type="http://schemas.openxmlformats.org/officeDocument/2006/relationships/image" Target="../media/image49.emf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81.bin"/><Relationship Id="rId20" Type="http://schemas.openxmlformats.org/officeDocument/2006/relationships/image" Target="../media/image65.wmf"/><Relationship Id="rId21" Type="http://schemas.openxmlformats.org/officeDocument/2006/relationships/oleObject" Target="../embeddings/oleObject87.bin"/><Relationship Id="rId22" Type="http://schemas.openxmlformats.org/officeDocument/2006/relationships/image" Target="../media/image66.wmf"/><Relationship Id="rId23" Type="http://schemas.openxmlformats.org/officeDocument/2006/relationships/oleObject" Target="../embeddings/oleObject88.bin"/><Relationship Id="rId24" Type="http://schemas.openxmlformats.org/officeDocument/2006/relationships/image" Target="../media/image67.wmf"/><Relationship Id="rId25" Type="http://schemas.openxmlformats.org/officeDocument/2006/relationships/image" Target="../media/image68.emf"/><Relationship Id="rId10" Type="http://schemas.openxmlformats.org/officeDocument/2006/relationships/image" Target="../media/image61.emf"/><Relationship Id="rId11" Type="http://schemas.openxmlformats.org/officeDocument/2006/relationships/oleObject" Target="../embeddings/oleObject82.bin"/><Relationship Id="rId12" Type="http://schemas.openxmlformats.org/officeDocument/2006/relationships/image" Target="../media/image62.wmf"/><Relationship Id="rId13" Type="http://schemas.openxmlformats.org/officeDocument/2006/relationships/oleObject" Target="../embeddings/oleObject83.bin"/><Relationship Id="rId14" Type="http://schemas.openxmlformats.org/officeDocument/2006/relationships/image" Target="../media/image63.wmf"/><Relationship Id="rId15" Type="http://schemas.openxmlformats.org/officeDocument/2006/relationships/oleObject" Target="../embeddings/oleObject84.bin"/><Relationship Id="rId16" Type="http://schemas.openxmlformats.org/officeDocument/2006/relationships/image" Target="../media/image64.emf"/><Relationship Id="rId17" Type="http://schemas.openxmlformats.org/officeDocument/2006/relationships/oleObject" Target="../embeddings/oleObject85.bin"/><Relationship Id="rId18" Type="http://schemas.openxmlformats.org/officeDocument/2006/relationships/image" Target="../media/image54.wmf"/><Relationship Id="rId19" Type="http://schemas.openxmlformats.org/officeDocument/2006/relationships/oleObject" Target="../embeddings/oleObject86.bin"/><Relationship Id="rId1" Type="http://schemas.openxmlformats.org/officeDocument/2006/relationships/vmlDrawing" Target="../drawings/vmlDrawing13.vml"/><Relationship Id="rId2" Type="http://schemas.openxmlformats.org/officeDocument/2006/relationships/tags" Target="../tags/tag14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Relationship Id="rId5" Type="http://schemas.openxmlformats.org/officeDocument/2006/relationships/oleObject" Target="../embeddings/oleObject79.bin"/><Relationship Id="rId6" Type="http://schemas.openxmlformats.org/officeDocument/2006/relationships/image" Target="../media/image59.wmf"/><Relationship Id="rId7" Type="http://schemas.openxmlformats.org/officeDocument/2006/relationships/oleObject" Target="../embeddings/oleObject80.bin"/><Relationship Id="rId8" Type="http://schemas.openxmlformats.org/officeDocument/2006/relationships/image" Target="../media/image60.wmf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71.emf"/><Relationship Id="rId20" Type="http://schemas.openxmlformats.org/officeDocument/2006/relationships/image" Target="../media/image76.emf"/><Relationship Id="rId21" Type="http://schemas.openxmlformats.org/officeDocument/2006/relationships/oleObject" Target="../embeddings/oleObject97.bin"/><Relationship Id="rId22" Type="http://schemas.openxmlformats.org/officeDocument/2006/relationships/image" Target="../media/image77.emf"/><Relationship Id="rId10" Type="http://schemas.openxmlformats.org/officeDocument/2006/relationships/oleObject" Target="../embeddings/oleObject92.bin"/><Relationship Id="rId11" Type="http://schemas.openxmlformats.org/officeDocument/2006/relationships/image" Target="../media/image72.wmf"/><Relationship Id="rId12" Type="http://schemas.openxmlformats.org/officeDocument/2006/relationships/oleObject" Target="../embeddings/oleObject93.bin"/><Relationship Id="rId13" Type="http://schemas.openxmlformats.org/officeDocument/2006/relationships/image" Target="../media/image73.wmf"/><Relationship Id="rId14" Type="http://schemas.openxmlformats.org/officeDocument/2006/relationships/oleObject" Target="../embeddings/oleObject94.bin"/><Relationship Id="rId15" Type="http://schemas.openxmlformats.org/officeDocument/2006/relationships/image" Target="../media/image74.emf"/><Relationship Id="rId16" Type="http://schemas.openxmlformats.org/officeDocument/2006/relationships/image" Target="../media/image78.emf"/><Relationship Id="rId17" Type="http://schemas.openxmlformats.org/officeDocument/2006/relationships/oleObject" Target="../embeddings/oleObject95.bin"/><Relationship Id="rId18" Type="http://schemas.openxmlformats.org/officeDocument/2006/relationships/image" Target="../media/image75.emf"/><Relationship Id="rId19" Type="http://schemas.openxmlformats.org/officeDocument/2006/relationships/oleObject" Target="../embeddings/oleObject96.bin"/><Relationship Id="rId1" Type="http://schemas.openxmlformats.org/officeDocument/2006/relationships/vmlDrawing" Target="../drawings/vmlDrawing14.vml"/><Relationship Id="rId2" Type="http://schemas.openxmlformats.org/officeDocument/2006/relationships/tags" Target="../tags/tag15.xml"/><Relationship Id="rId3" Type="http://schemas.openxmlformats.org/officeDocument/2006/relationships/slideLayout" Target="../slideLayouts/slideLayout1.xml"/><Relationship Id="rId4" Type="http://schemas.openxmlformats.org/officeDocument/2006/relationships/oleObject" Target="../embeddings/oleObject89.bin"/><Relationship Id="rId5" Type="http://schemas.openxmlformats.org/officeDocument/2006/relationships/image" Target="../media/image69.wmf"/><Relationship Id="rId6" Type="http://schemas.openxmlformats.org/officeDocument/2006/relationships/oleObject" Target="../embeddings/oleObject90.bin"/><Relationship Id="rId7" Type="http://schemas.openxmlformats.org/officeDocument/2006/relationships/image" Target="../media/image70.wmf"/><Relationship Id="rId8" Type="http://schemas.openxmlformats.org/officeDocument/2006/relationships/oleObject" Target="../embeddings/oleObject91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1066800" y="1676400"/>
            <a:ext cx="3505200" cy="1524000"/>
            <a:chOff x="1066800" y="1676400"/>
            <a:chExt cx="3505200" cy="1524000"/>
          </a:xfrm>
        </p:grpSpPr>
        <p:sp>
          <p:nvSpPr>
            <p:cNvPr id="14" name="Right Triangle 13"/>
            <p:cNvSpPr/>
            <p:nvPr/>
          </p:nvSpPr>
          <p:spPr>
            <a:xfrm flipH="1">
              <a:off x="1066800" y="1676400"/>
              <a:ext cx="3505200" cy="1524000"/>
            </a:xfrm>
            <a:prstGeom prst="rt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343400" y="2971800"/>
              <a:ext cx="22860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4800600" y="22098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y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43200" y="32766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762000" y="4343400"/>
          <a:ext cx="1386348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867" name="Equation" r:id="rId4" imgW="596880" imgH="393480" progId="Equation.DSMT4">
                  <p:embed/>
                </p:oleObj>
              </mc:Choice>
              <mc:Fallback>
                <p:oleObj name="Equation" r:id="rId4" imgW="59688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4343400"/>
                        <a:ext cx="1386348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438400" y="18288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3429000" y="4343400"/>
          <a:ext cx="141605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868" name="Equation" r:id="rId6" imgW="609480" imgH="393480" progId="Equation.DSMT4">
                  <p:embed/>
                </p:oleObj>
              </mc:Choice>
              <mc:Fallback>
                <p:oleObj name="Equation" r:id="rId6" imgW="60948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4343400"/>
                        <a:ext cx="141605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6234113" y="4343400"/>
          <a:ext cx="1414462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869" name="Equation" r:id="rId8" imgW="609480" imgH="393480" progId="Equation.DSMT4">
                  <p:embed/>
                </p:oleObj>
              </mc:Choice>
              <mc:Fallback>
                <p:oleObj name="Equation" r:id="rId8" imgW="60948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4113" y="4343400"/>
                        <a:ext cx="1414462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/>
          <p:nvPr/>
        </p:nvSpPr>
        <p:spPr>
          <a:xfrm>
            <a:off x="1143000" y="4495800"/>
            <a:ext cx="9906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794760" y="4495800"/>
            <a:ext cx="11430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629400" y="4495800"/>
            <a:ext cx="9906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7587754"/>
              </p:ext>
            </p:extLst>
          </p:nvPr>
        </p:nvGraphicFramePr>
        <p:xfrm>
          <a:off x="2181469" y="2719725"/>
          <a:ext cx="292100" cy="408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870" name="Equation" r:id="rId10" imgW="126720" imgH="177480" progId="Equation.DSMT4">
                  <p:embed/>
                </p:oleObj>
              </mc:Choice>
              <mc:Fallback>
                <p:oleObj name="Equation" r:id="rId10" imgW="1267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181469" y="2719725"/>
                        <a:ext cx="292100" cy="4089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4020270396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"/>
          <p:cNvGrpSpPr/>
          <p:nvPr/>
        </p:nvGrpSpPr>
        <p:grpSpPr>
          <a:xfrm>
            <a:off x="1066800" y="609600"/>
            <a:ext cx="5867400" cy="2590800"/>
            <a:chOff x="1066800" y="609600"/>
            <a:chExt cx="5867400" cy="2590800"/>
          </a:xfrm>
        </p:grpSpPr>
        <p:sp>
          <p:nvSpPr>
            <p:cNvPr id="4" name="Right Triangle 3"/>
            <p:cNvSpPr/>
            <p:nvPr/>
          </p:nvSpPr>
          <p:spPr>
            <a:xfrm flipH="1">
              <a:off x="1066800" y="609600"/>
              <a:ext cx="5867400" cy="2590800"/>
            </a:xfrm>
            <a:prstGeom prst="rt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705600" y="2971800"/>
              <a:ext cx="2286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0"/>
          <p:cNvGrpSpPr/>
          <p:nvPr/>
        </p:nvGrpSpPr>
        <p:grpSpPr>
          <a:xfrm>
            <a:off x="1066800" y="1676400"/>
            <a:ext cx="3505200" cy="1524000"/>
            <a:chOff x="1066800" y="1676400"/>
            <a:chExt cx="3505200" cy="1524000"/>
          </a:xfrm>
        </p:grpSpPr>
        <p:sp>
          <p:nvSpPr>
            <p:cNvPr id="14" name="Right Triangle 13"/>
            <p:cNvSpPr/>
            <p:nvPr/>
          </p:nvSpPr>
          <p:spPr>
            <a:xfrm flipH="1">
              <a:off x="1066800" y="1676400"/>
              <a:ext cx="3505200" cy="1524000"/>
            </a:xfrm>
            <a:prstGeom prst="rt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343400" y="2971800"/>
              <a:ext cx="22860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4800600" y="22098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y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43200" y="32766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762000" y="4343400"/>
          <a:ext cx="1386348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827" name="Equation" r:id="rId4" imgW="596880" imgH="393480" progId="Equation.DSMT4">
                  <p:embed/>
                </p:oleObj>
              </mc:Choice>
              <mc:Fallback>
                <p:oleObj name="Equation" r:id="rId4" imgW="596880" imgH="39348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4343400"/>
                        <a:ext cx="1386348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438400" y="18288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3429000" y="4343400"/>
          <a:ext cx="141605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828" name="Equation" r:id="rId6" imgW="609480" imgH="393480" progId="Equation.DSMT4">
                  <p:embed/>
                </p:oleObj>
              </mc:Choice>
              <mc:Fallback>
                <p:oleObj name="Equation" r:id="rId6" imgW="609480" imgH="39348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4343400"/>
                        <a:ext cx="141605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6234113" y="4343400"/>
          <a:ext cx="1414462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829" name="Equation" r:id="rId8" imgW="609480" imgH="393480" progId="Equation.DSMT4">
                  <p:embed/>
                </p:oleObj>
              </mc:Choice>
              <mc:Fallback>
                <p:oleObj name="Equation" r:id="rId8" imgW="609480" imgH="39348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4113" y="4343400"/>
                        <a:ext cx="1414462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/>
          <p:nvPr/>
        </p:nvSpPr>
        <p:spPr>
          <a:xfrm>
            <a:off x="1143000" y="4495800"/>
            <a:ext cx="9906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794760" y="4495800"/>
            <a:ext cx="11430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629400" y="4495800"/>
            <a:ext cx="9906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391400" y="17526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b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62400" y="34290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57600" y="13716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7200" y="381000"/>
            <a:ext cx="4800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What do you remember about this triangle?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7200" y="990600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this one?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1160463" y="4359275"/>
          <a:ext cx="61595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830" name="Equation" r:id="rId10" imgW="266400" imgH="393480" progId="Equation.DSMT4">
                  <p:embed/>
                </p:oleObj>
              </mc:Choice>
              <mc:Fallback>
                <p:oleObj name="Equation" r:id="rId10" imgW="266400" imgH="39348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0463" y="4359275"/>
                        <a:ext cx="61595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"/>
          <p:cNvGraphicFramePr>
            <a:graphicFrameLocks noChangeAspect="1"/>
          </p:cNvGraphicFramePr>
          <p:nvPr/>
        </p:nvGraphicFramePr>
        <p:xfrm>
          <a:off x="3819525" y="4359275"/>
          <a:ext cx="61912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831" name="Equation" r:id="rId12" imgW="266400" imgH="393480" progId="Equation.DSMT4">
                  <p:embed/>
                </p:oleObj>
              </mc:Choice>
              <mc:Fallback>
                <p:oleObj name="Equation" r:id="rId12" imgW="266400" imgH="39348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9525" y="4359275"/>
                        <a:ext cx="619125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3"/>
          <p:cNvGraphicFramePr>
            <a:graphicFrameLocks noChangeAspect="1"/>
          </p:cNvGraphicFramePr>
          <p:nvPr/>
        </p:nvGraphicFramePr>
        <p:xfrm>
          <a:off x="6645275" y="4359275"/>
          <a:ext cx="61912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832" name="Equation" r:id="rId14" imgW="266400" imgH="393480" progId="Equation.DSMT4">
                  <p:embed/>
                </p:oleObj>
              </mc:Choice>
              <mc:Fallback>
                <p:oleObj name="Equation" r:id="rId14" imgW="266400" imgH="39348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5275" y="4359275"/>
                        <a:ext cx="619125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7587754"/>
              </p:ext>
            </p:extLst>
          </p:nvPr>
        </p:nvGraphicFramePr>
        <p:xfrm>
          <a:off x="2181225" y="2719388"/>
          <a:ext cx="292100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833" name="Equation" r:id="rId16" imgW="126720" imgH="177480" progId="Equation.DSMT4">
                  <p:embed/>
                </p:oleObj>
              </mc:Choice>
              <mc:Fallback>
                <p:oleObj name="Equation" r:id="rId16" imgW="126720" imgH="17748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1225" y="2719388"/>
                        <a:ext cx="292100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5" grpId="0"/>
      <p:bldP spid="16" grpId="0"/>
      <p:bldP spid="17" grpId="0"/>
      <p:bldP spid="21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 flipH="1">
            <a:off x="1981200" y="914400"/>
            <a:ext cx="5867400" cy="2590800"/>
          </a:xfrm>
          <a:prstGeom prst="rt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305800" y="20574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b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76800" y="37338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762000" y="4343400"/>
          <a:ext cx="1386348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81" name="Equation" r:id="rId4" imgW="596880" imgH="393480" progId="Equation.DSMT4">
                  <p:embed/>
                </p:oleObj>
              </mc:Choice>
              <mc:Fallback>
                <p:oleObj name="Equation" r:id="rId4" imgW="596880" imgH="39348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4343400"/>
                        <a:ext cx="1386348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572000" y="16764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3429000" y="4343400"/>
          <a:ext cx="141605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82" name="Equation" r:id="rId6" imgW="609480" imgH="393480" progId="Equation.DSMT4">
                  <p:embed/>
                </p:oleObj>
              </mc:Choice>
              <mc:Fallback>
                <p:oleObj name="Equation" r:id="rId6" imgW="609480" imgH="39348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4343400"/>
                        <a:ext cx="141605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6234113" y="4343400"/>
          <a:ext cx="1414462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83" name="Equation" r:id="rId8" imgW="609480" imgH="393480" progId="Equation.DSMT4">
                  <p:embed/>
                </p:oleObj>
              </mc:Choice>
              <mc:Fallback>
                <p:oleObj name="Equation" r:id="rId8" imgW="609480" imgH="39348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4113" y="4343400"/>
                        <a:ext cx="1414462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00" y="3276600"/>
            <a:ext cx="228600" cy="228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143000" y="4495800"/>
            <a:ext cx="9906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794760" y="4495800"/>
            <a:ext cx="123444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629400" y="4495800"/>
            <a:ext cx="9906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776288" y="5410200"/>
          <a:ext cx="135572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84" name="Equation" r:id="rId10" imgW="583920" imgH="393480" progId="Equation.DSMT4">
                  <p:embed/>
                </p:oleObj>
              </mc:Choice>
              <mc:Fallback>
                <p:oleObj name="Equation" r:id="rId10" imgW="583920" imgH="39348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288" y="5410200"/>
                        <a:ext cx="1355725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2"/>
          <p:cNvGraphicFramePr>
            <a:graphicFrameLocks noChangeAspect="1"/>
          </p:cNvGraphicFramePr>
          <p:nvPr/>
        </p:nvGraphicFramePr>
        <p:xfrm>
          <a:off x="3429000" y="5410200"/>
          <a:ext cx="141605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85" name="Equation" r:id="rId12" imgW="609480" imgH="393480" progId="Equation.DSMT4">
                  <p:embed/>
                </p:oleObj>
              </mc:Choice>
              <mc:Fallback>
                <p:oleObj name="Equation" r:id="rId12" imgW="609480" imgH="39348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5410200"/>
                        <a:ext cx="141605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3"/>
          <p:cNvGraphicFramePr>
            <a:graphicFrameLocks noChangeAspect="1"/>
          </p:cNvGraphicFramePr>
          <p:nvPr/>
        </p:nvGraphicFramePr>
        <p:xfrm>
          <a:off x="6234113" y="5410200"/>
          <a:ext cx="1414462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86" name="Equation" r:id="rId14" imgW="609480" imgH="393480" progId="Equation.DSMT4">
                  <p:embed/>
                </p:oleObj>
              </mc:Choice>
              <mc:Fallback>
                <p:oleObj name="Equation" r:id="rId14" imgW="609480" imgH="39348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4113" y="5410200"/>
                        <a:ext cx="1414462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/>
          <p:cNvSpPr/>
          <p:nvPr/>
        </p:nvSpPr>
        <p:spPr>
          <a:xfrm>
            <a:off x="1143000" y="5562600"/>
            <a:ext cx="9906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794760" y="5562600"/>
            <a:ext cx="11430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553200" y="5562600"/>
            <a:ext cx="10668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20"/>
          <p:cNvGrpSpPr/>
          <p:nvPr/>
        </p:nvGrpSpPr>
        <p:grpSpPr>
          <a:xfrm>
            <a:off x="152400" y="152400"/>
            <a:ext cx="3505200" cy="1524000"/>
            <a:chOff x="1066800" y="1676400"/>
            <a:chExt cx="3505200" cy="1524000"/>
          </a:xfrm>
        </p:grpSpPr>
        <p:sp>
          <p:nvSpPr>
            <p:cNvPr id="21" name="Right Triangle 20"/>
            <p:cNvSpPr/>
            <p:nvPr/>
          </p:nvSpPr>
          <p:spPr>
            <a:xfrm flipH="1">
              <a:off x="1066800" y="1676400"/>
              <a:ext cx="3505200" cy="1524000"/>
            </a:xfrm>
            <a:prstGeom prst="rt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343400" y="2971800"/>
              <a:ext cx="22860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3886200" y="6858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y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828800" y="17526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24000" y="3048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6705426"/>
              </p:ext>
            </p:extLst>
          </p:nvPr>
        </p:nvGraphicFramePr>
        <p:xfrm>
          <a:off x="996950" y="1266825"/>
          <a:ext cx="292100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87" name="Equation" r:id="rId16" imgW="126720" imgH="177480" progId="Equation.DSMT4">
                  <p:embed/>
                </p:oleObj>
              </mc:Choice>
              <mc:Fallback>
                <p:oleObj name="Equation" r:id="rId16" imgW="126720" imgH="17748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6950" y="1266825"/>
                        <a:ext cx="292100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8224440"/>
              </p:ext>
            </p:extLst>
          </p:nvPr>
        </p:nvGraphicFramePr>
        <p:xfrm>
          <a:off x="3282950" y="2981325"/>
          <a:ext cx="292100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88" name="Equation" r:id="rId18" imgW="126720" imgH="177480" progId="Equation.DSMT4">
                  <p:embed/>
                </p:oleObj>
              </mc:Choice>
              <mc:Fallback>
                <p:oleObj name="Equation" r:id="rId18" imgW="126720" imgH="17748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2950" y="2981325"/>
                        <a:ext cx="292100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7" grpId="0" animBg="1"/>
      <p:bldP spid="18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 cstate="print"/>
          <a:srcRect l="44304"/>
          <a:stretch>
            <a:fillRect/>
          </a:stretch>
        </p:blipFill>
        <p:spPr bwMode="auto">
          <a:xfrm>
            <a:off x="457200" y="228600"/>
            <a:ext cx="3352800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2743200" y="18288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(1, 2)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4" cstate="print"/>
          <a:srcRect l="44322"/>
          <a:stretch>
            <a:fillRect/>
          </a:stretch>
        </p:blipFill>
        <p:spPr bwMode="auto">
          <a:xfrm>
            <a:off x="457200" y="228600"/>
            <a:ext cx="3351684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5" cstate="print"/>
          <a:srcRect l="44322"/>
          <a:stretch>
            <a:fillRect/>
          </a:stretch>
        </p:blipFill>
        <p:spPr bwMode="auto">
          <a:xfrm>
            <a:off x="457200" y="228600"/>
            <a:ext cx="3351694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9" name="Straight Connector 8"/>
          <p:cNvCxnSpPr/>
          <p:nvPr/>
        </p:nvCxnSpPr>
        <p:spPr>
          <a:xfrm>
            <a:off x="2523744" y="2350008"/>
            <a:ext cx="0" cy="2953512"/>
          </a:xfrm>
          <a:prstGeom prst="line">
            <a:avLst/>
          </a:prstGeom>
          <a:ln>
            <a:solidFill>
              <a:srgbClr val="260DB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447800" y="3276600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38200" y="1066800"/>
            <a:ext cx="2667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The terminal side of the angle here is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581400" y="304800"/>
            <a:ext cx="2667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And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can be found by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…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57200" y="5791200"/>
            <a:ext cx="4191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 smtClean="0">
                <a:latin typeface="Times New Roman" pitchFamily="18" charset="0"/>
                <a:cs typeface="Times New Roman" pitchFamily="18" charset="0"/>
                <a:sym typeface="Symbol"/>
              </a:rPr>
              <a:t>Starting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2800" i="1" dirty="0" err="1" smtClean="0">
                <a:solidFill>
                  <a:srgbClr val="437C4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θ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  <a:sym typeface="Symbol"/>
              </a:rPr>
              <a:t>from the positive </a:t>
            </a:r>
            <a:r>
              <a:rPr lang="en-US" sz="2200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x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  <a:sym typeface="Symbol"/>
              </a:rPr>
              <a:t>-axis is called </a:t>
            </a:r>
            <a:r>
              <a:rPr lang="en-US" sz="2200" u="sng" dirty="0" smtClean="0">
                <a:latin typeface="Times New Roman" pitchFamily="18" charset="0"/>
                <a:cs typeface="Times New Roman" pitchFamily="18" charset="0"/>
                <a:sym typeface="Symbol"/>
              </a:rPr>
              <a:t>Standard Position</a:t>
            </a:r>
            <a:endParaRPr lang="en-US" sz="2200" u="sng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1524000" y="5410200"/>
            <a:ext cx="76200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371600" y="449580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err="1">
                <a:solidFill>
                  <a:srgbClr val="437C4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θ</a:t>
            </a:r>
            <a:endParaRPr lang="en-US" sz="2800" i="1" dirty="0">
              <a:solidFill>
                <a:srgbClr val="437C4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20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54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0" dur="5000"/>
                                        <p:tgtEl>
                                          <p:spTgt spid="542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5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6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320"/>
                            </p:stCondLst>
                            <p:childTnLst>
                              <p:par>
                                <p:cTn id="4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1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2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  <p:bldP spid="20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4" cstate="print"/>
          <a:srcRect l="44304"/>
          <a:stretch>
            <a:fillRect/>
          </a:stretch>
        </p:blipFill>
        <p:spPr bwMode="auto">
          <a:xfrm>
            <a:off x="457200" y="228600"/>
            <a:ext cx="3352800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2743200" y="18288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(1, 2)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5" cstate="print"/>
          <a:srcRect l="44322"/>
          <a:stretch>
            <a:fillRect/>
          </a:stretch>
        </p:blipFill>
        <p:spPr bwMode="auto">
          <a:xfrm>
            <a:off x="457200" y="228600"/>
            <a:ext cx="3351684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6" cstate="print"/>
          <a:srcRect l="44322"/>
          <a:stretch>
            <a:fillRect/>
          </a:stretch>
        </p:blipFill>
        <p:spPr bwMode="auto">
          <a:xfrm>
            <a:off x="457200" y="228600"/>
            <a:ext cx="3351694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9" name="Straight Connector 8"/>
          <p:cNvCxnSpPr/>
          <p:nvPr/>
        </p:nvCxnSpPr>
        <p:spPr>
          <a:xfrm>
            <a:off x="2523744" y="2350008"/>
            <a:ext cx="0" cy="2953512"/>
          </a:xfrm>
          <a:prstGeom prst="line">
            <a:avLst/>
          </a:prstGeom>
          <a:ln>
            <a:solidFill>
              <a:srgbClr val="260DB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447800" y="3276600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38200" y="1066800"/>
            <a:ext cx="2667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The terminal side of the angle here is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581400" y="304800"/>
            <a:ext cx="2667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And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can be found by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…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293776"/>
              </p:ext>
            </p:extLst>
          </p:nvPr>
        </p:nvGraphicFramePr>
        <p:xfrm>
          <a:off x="6629400" y="304800"/>
          <a:ext cx="1974851" cy="6024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922" name="Equation" r:id="rId7" imgW="749160" imgH="228600" progId="Equation.DSMT4">
                  <p:embed/>
                </p:oleObj>
              </mc:Choice>
              <mc:Fallback>
                <p:oleObj name="Equation" r:id="rId7" imgW="7491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9400" y="304800"/>
                        <a:ext cx="1974851" cy="60249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6405108"/>
              </p:ext>
            </p:extLst>
          </p:nvPr>
        </p:nvGraphicFramePr>
        <p:xfrm>
          <a:off x="6678613" y="963613"/>
          <a:ext cx="1874837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923" name="Equation" r:id="rId9" imgW="711000" imgH="190440" progId="Equation.DSMT4">
                  <p:embed/>
                </p:oleObj>
              </mc:Choice>
              <mc:Fallback>
                <p:oleObj name="Equation" r:id="rId9" imgW="711000" imgH="1904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8613" y="963613"/>
                        <a:ext cx="1874837" cy="503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9387976"/>
              </p:ext>
            </p:extLst>
          </p:nvPr>
        </p:nvGraphicFramePr>
        <p:xfrm>
          <a:off x="7040563" y="1627188"/>
          <a:ext cx="1204912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924" name="Equation" r:id="rId11" imgW="457200" imgH="228600" progId="Equation.DSMT4">
                  <p:embed/>
                </p:oleObj>
              </mc:Choice>
              <mc:Fallback>
                <p:oleObj name="Equation" r:id="rId11" imgW="4572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0563" y="1627188"/>
                        <a:ext cx="1204912" cy="603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6673850" y="4022725"/>
            <a:ext cx="1890712" cy="707886"/>
            <a:chOff x="6643688" y="3124200"/>
            <a:chExt cx="1890712" cy="707886"/>
          </a:xfrm>
        </p:grpSpPr>
        <p:graphicFrame>
          <p:nvGraphicFramePr>
            <p:cNvPr id="1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45326416"/>
                </p:ext>
              </p:extLst>
            </p:nvPr>
          </p:nvGraphicFramePr>
          <p:xfrm>
            <a:off x="6643688" y="3276600"/>
            <a:ext cx="1084263" cy="4333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8925" name="Equation" r:id="rId13" imgW="444500" imgH="177800" progId="Equation.DSMT4">
                    <p:embed/>
                  </p:oleObj>
                </mc:Choice>
                <mc:Fallback>
                  <p:oleObj name="Equation" r:id="rId13" imgW="444500" imgH="177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43688" y="3276600"/>
                          <a:ext cx="1084263" cy="4333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" name="TextBox 1"/>
            <p:cNvSpPr txBox="1"/>
            <p:nvPr/>
          </p:nvSpPr>
          <p:spPr>
            <a:xfrm>
              <a:off x="7696200" y="3124200"/>
              <a:ext cx="838200" cy="70788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latin typeface="Times New Roman"/>
                  <a:cs typeface="Times New Roman"/>
                </a:rPr>
                <a:t>?</a:t>
              </a:r>
            </a:p>
          </p:txBody>
        </p:sp>
      </p:grpSp>
      <p:graphicFrame>
        <p:nvGraphicFramePr>
          <p:cNvPr id="1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5156420"/>
              </p:ext>
            </p:extLst>
          </p:nvPr>
        </p:nvGraphicFramePr>
        <p:xfrm>
          <a:off x="6735763" y="5181600"/>
          <a:ext cx="1425575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926" name="Equation" r:id="rId15" imgW="584200" imgH="406400" progId="Equation.DSMT4">
                  <p:embed/>
                </p:oleObj>
              </mc:Choice>
              <mc:Fallback>
                <p:oleObj name="Equation" r:id="rId15" imgW="584200" imgH="40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5763" y="5181600"/>
                        <a:ext cx="1425575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ight Brace 5"/>
          <p:cNvSpPr/>
          <p:nvPr/>
        </p:nvSpPr>
        <p:spPr>
          <a:xfrm rot="5400000">
            <a:off x="7467600" y="1752600"/>
            <a:ext cx="304800" cy="12192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324600" y="2667000"/>
            <a:ext cx="2667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 smtClean="0">
                <a:latin typeface="Times New Roman" pitchFamily="18" charset="0"/>
                <a:cs typeface="Times New Roman" pitchFamily="18" charset="0"/>
                <a:sym typeface="Symbol"/>
              </a:rPr>
              <a:t>Important Note: the value of </a:t>
            </a:r>
            <a:r>
              <a:rPr lang="en-US" sz="2200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r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  <a:sym typeface="Symbol"/>
              </a:rPr>
              <a:t> will </a:t>
            </a:r>
            <a:r>
              <a:rPr lang="en-US" sz="2200" u="sng" dirty="0" smtClean="0">
                <a:latin typeface="Times New Roman" pitchFamily="18" charset="0"/>
                <a:cs typeface="Times New Roman" pitchFamily="18" charset="0"/>
                <a:sym typeface="Symbol"/>
              </a:rPr>
              <a:t>always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  <a:sym typeface="Symbol"/>
              </a:rPr>
              <a:t> be positive 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Right Brace 22"/>
          <p:cNvSpPr/>
          <p:nvPr/>
        </p:nvSpPr>
        <p:spPr>
          <a:xfrm>
            <a:off x="2590800" y="2286000"/>
            <a:ext cx="381000" cy="29718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Brace 23"/>
          <p:cNvSpPr/>
          <p:nvPr/>
        </p:nvSpPr>
        <p:spPr>
          <a:xfrm rot="5400000">
            <a:off x="1524000" y="4724400"/>
            <a:ext cx="304800" cy="16764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200400" y="350520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/>
                <a:cs typeface="Times New Roman"/>
              </a:rPr>
              <a:t>y</a:t>
            </a:r>
            <a:endParaRPr lang="en-US" sz="2400" i="1" dirty="0">
              <a:latin typeface="Times New Roman"/>
              <a:cs typeface="Times New Roman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24000" y="571500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Times New Roman"/>
                <a:cs typeface="Times New Roman"/>
              </a:rPr>
              <a:t>x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71600" y="449580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err="1">
                <a:solidFill>
                  <a:srgbClr val="437C4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θ</a:t>
            </a:r>
            <a:endParaRPr lang="en-US" sz="2800" i="1" dirty="0">
              <a:solidFill>
                <a:srgbClr val="437C40"/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351556956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5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6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2" grpId="0"/>
      <p:bldP spid="23" grpId="0" animBg="1"/>
      <p:bldP spid="24" grpId="0" animBg="1"/>
      <p:bldP spid="7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4" cstate="print"/>
          <a:srcRect l="44304"/>
          <a:stretch>
            <a:fillRect/>
          </a:stretch>
        </p:blipFill>
        <p:spPr bwMode="auto">
          <a:xfrm>
            <a:off x="457200" y="228600"/>
            <a:ext cx="3352800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2743200" y="18288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(1, 2)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5" cstate="print"/>
          <a:srcRect l="44322"/>
          <a:stretch>
            <a:fillRect/>
          </a:stretch>
        </p:blipFill>
        <p:spPr bwMode="auto">
          <a:xfrm>
            <a:off x="457200" y="228600"/>
            <a:ext cx="3351684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6" cstate="print"/>
          <a:srcRect l="44322"/>
          <a:stretch>
            <a:fillRect/>
          </a:stretch>
        </p:blipFill>
        <p:spPr bwMode="auto">
          <a:xfrm>
            <a:off x="457200" y="228600"/>
            <a:ext cx="3351694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9" name="Straight Connector 8"/>
          <p:cNvCxnSpPr/>
          <p:nvPr/>
        </p:nvCxnSpPr>
        <p:spPr>
          <a:xfrm>
            <a:off x="2523744" y="2350008"/>
            <a:ext cx="0" cy="2953512"/>
          </a:xfrm>
          <a:prstGeom prst="line">
            <a:avLst/>
          </a:prstGeom>
          <a:ln>
            <a:solidFill>
              <a:srgbClr val="260DB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447800" y="3276600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/>
        </p:nvGraphicFramePr>
        <p:xfrm>
          <a:off x="5334000" y="228600"/>
          <a:ext cx="1204912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049" name="Equation" r:id="rId7" imgW="457200" imgH="228600" progId="Equation.DSMT4">
                  <p:embed/>
                </p:oleObj>
              </mc:Choice>
              <mc:Fallback>
                <p:oleObj name="Equation" r:id="rId7" imgW="457200" imgH="2286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228600"/>
                        <a:ext cx="1204912" cy="603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397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5344603"/>
              </p:ext>
            </p:extLst>
          </p:nvPr>
        </p:nvGraphicFramePr>
        <p:xfrm>
          <a:off x="4587875" y="2849563"/>
          <a:ext cx="1701800" cy="1112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050" name="Equation" r:id="rId9" imgW="698500" imgH="457200" progId="Equation.DSMT4">
                  <p:embed/>
                </p:oleObj>
              </mc:Choice>
              <mc:Fallback>
                <p:oleObj name="Equation" r:id="rId9" imgW="698500" imgH="4572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7875" y="2849563"/>
                        <a:ext cx="1701800" cy="1112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39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4883989"/>
              </p:ext>
            </p:extLst>
          </p:nvPr>
        </p:nvGraphicFramePr>
        <p:xfrm>
          <a:off x="4570413" y="1554163"/>
          <a:ext cx="1641475" cy="1112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051" name="Equation" r:id="rId11" imgW="673100" imgH="457200" progId="Equation.DSMT4">
                  <p:embed/>
                </p:oleObj>
              </mc:Choice>
              <mc:Fallback>
                <p:oleObj name="Equation" r:id="rId11" imgW="673100" imgH="45720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0413" y="1554163"/>
                        <a:ext cx="1641475" cy="1112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39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1112177"/>
              </p:ext>
            </p:extLst>
          </p:nvPr>
        </p:nvGraphicFramePr>
        <p:xfrm>
          <a:off x="4616450" y="4300538"/>
          <a:ext cx="1362075" cy="43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052" name="Equation" r:id="rId13" imgW="558800" imgH="177800" progId="Equation.DSMT4">
                  <p:embed/>
                </p:oleObj>
              </mc:Choice>
              <mc:Fallback>
                <p:oleObj name="Equation" r:id="rId13" imgW="558800" imgH="17780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6450" y="4300538"/>
                        <a:ext cx="1362075" cy="433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0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762118"/>
              </p:ext>
            </p:extLst>
          </p:nvPr>
        </p:nvGraphicFramePr>
        <p:xfrm>
          <a:off x="7056438" y="3033713"/>
          <a:ext cx="1609725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053" name="Equation" r:id="rId15" imgW="660400" imgH="241300" progId="Equation.DSMT4">
                  <p:embed/>
                </p:oleObj>
              </mc:Choice>
              <mc:Fallback>
                <p:oleObj name="Equation" r:id="rId15" imgW="660400" imgH="241300" progId="Equation.DSMT4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6438" y="3033713"/>
                        <a:ext cx="1609725" cy="587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0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2835140"/>
              </p:ext>
            </p:extLst>
          </p:nvPr>
        </p:nvGraphicFramePr>
        <p:xfrm>
          <a:off x="7056438" y="1524000"/>
          <a:ext cx="1671637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054" name="Equation" r:id="rId17" imgW="685800" imgH="431800" progId="Equation.DSMT4">
                  <p:embed/>
                </p:oleObj>
              </mc:Choice>
              <mc:Fallback>
                <p:oleObj name="Equation" r:id="rId17" imgW="685800" imgH="431800" progId="Equation.DSMT4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6438" y="1524000"/>
                        <a:ext cx="1671637" cy="1050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0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7041923"/>
              </p:ext>
            </p:extLst>
          </p:nvPr>
        </p:nvGraphicFramePr>
        <p:xfrm>
          <a:off x="7116763" y="4022725"/>
          <a:ext cx="1425575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055" name="Equation" r:id="rId19" imgW="584200" imgH="406400" progId="Equation.DSMT4">
                  <p:embed/>
                </p:oleObj>
              </mc:Choice>
              <mc:Fallback>
                <p:oleObj name="Equation" r:id="rId19" imgW="584200" imgH="40640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6763" y="4022725"/>
                        <a:ext cx="1425575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1371600" y="449580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err="1">
                <a:solidFill>
                  <a:srgbClr val="437C4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θ</a:t>
            </a:r>
            <a:endParaRPr lang="en-US" sz="2800" i="1" dirty="0">
              <a:solidFill>
                <a:srgbClr val="437C4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9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9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9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9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4" cstate="print"/>
          <a:srcRect l="44322"/>
          <a:stretch>
            <a:fillRect/>
          </a:stretch>
        </p:blipFill>
        <p:spPr bwMode="auto">
          <a:xfrm>
            <a:off x="457200" y="228600"/>
            <a:ext cx="3351684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5" cstate="print"/>
          <a:srcRect l="44322"/>
          <a:stretch>
            <a:fillRect/>
          </a:stretch>
        </p:blipFill>
        <p:spPr bwMode="auto">
          <a:xfrm>
            <a:off x="457200" y="228600"/>
            <a:ext cx="3351694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6" cstate="print"/>
          <a:srcRect l="44304"/>
          <a:stretch>
            <a:fillRect/>
          </a:stretch>
        </p:blipFill>
        <p:spPr bwMode="auto">
          <a:xfrm>
            <a:off x="457200" y="228600"/>
            <a:ext cx="3352800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2743200" y="18288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x,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523744" y="2350008"/>
            <a:ext cx="0" cy="2953512"/>
          </a:xfrm>
          <a:prstGeom prst="line">
            <a:avLst/>
          </a:prstGeom>
          <a:ln>
            <a:solidFill>
              <a:srgbClr val="260DB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447800" y="3276600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9397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1617974"/>
              </p:ext>
            </p:extLst>
          </p:nvPr>
        </p:nvGraphicFramePr>
        <p:xfrm>
          <a:off x="4602163" y="2895600"/>
          <a:ext cx="1454150" cy="989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0" name="Equation" r:id="rId7" imgW="596900" imgH="406400" progId="Equation.DSMT4">
                  <p:embed/>
                </p:oleObj>
              </mc:Choice>
              <mc:Fallback>
                <p:oleObj name="Equation" r:id="rId7" imgW="596900" imgH="40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2163" y="2895600"/>
                        <a:ext cx="1454150" cy="989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39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4195018"/>
              </p:ext>
            </p:extLst>
          </p:nvPr>
        </p:nvGraphicFramePr>
        <p:xfrm>
          <a:off x="4678363" y="1616075"/>
          <a:ext cx="1423987" cy="989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1" name="Equation" r:id="rId9" imgW="584200" imgH="406400" progId="Equation.DSMT4">
                  <p:embed/>
                </p:oleObj>
              </mc:Choice>
              <mc:Fallback>
                <p:oleObj name="Equation" r:id="rId9" imgW="584200" imgH="40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8363" y="1616075"/>
                        <a:ext cx="1423987" cy="989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39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6070982"/>
              </p:ext>
            </p:extLst>
          </p:nvPr>
        </p:nvGraphicFramePr>
        <p:xfrm>
          <a:off x="4570413" y="4022725"/>
          <a:ext cx="1455737" cy="989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2" name="Equation" r:id="rId11" imgW="596900" imgH="406400" progId="Equation.DSMT4">
                  <p:embed/>
                </p:oleObj>
              </mc:Choice>
              <mc:Fallback>
                <p:oleObj name="Equation" r:id="rId11" imgW="596900" imgH="40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0413" y="4022725"/>
                        <a:ext cx="1455737" cy="989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0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075911"/>
              </p:ext>
            </p:extLst>
          </p:nvPr>
        </p:nvGraphicFramePr>
        <p:xfrm>
          <a:off x="7134225" y="2833688"/>
          <a:ext cx="1454150" cy="989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3" name="Equation" r:id="rId13" imgW="596900" imgH="406400" progId="Equation.DSMT4">
                  <p:embed/>
                </p:oleObj>
              </mc:Choice>
              <mc:Fallback>
                <p:oleObj name="Equation" r:id="rId13" imgW="596900" imgH="40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34225" y="2833688"/>
                        <a:ext cx="1454150" cy="9890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0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0870961"/>
              </p:ext>
            </p:extLst>
          </p:nvPr>
        </p:nvGraphicFramePr>
        <p:xfrm>
          <a:off x="7164388" y="1508125"/>
          <a:ext cx="1454150" cy="108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4" name="Equation" r:id="rId15" imgW="596900" imgH="444500" progId="Equation.DSMT4">
                  <p:embed/>
                </p:oleObj>
              </mc:Choice>
              <mc:Fallback>
                <p:oleObj name="Equation" r:id="rId15" imgW="596900" imgH="444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4388" y="1508125"/>
                        <a:ext cx="1454150" cy="1082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0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5435229"/>
              </p:ext>
            </p:extLst>
          </p:nvPr>
        </p:nvGraphicFramePr>
        <p:xfrm>
          <a:off x="7100888" y="3976688"/>
          <a:ext cx="1457325" cy="108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5" name="Equation" r:id="rId17" imgW="596900" imgH="444500" progId="Equation.DSMT4">
                  <p:embed/>
                </p:oleObj>
              </mc:Choice>
              <mc:Fallback>
                <p:oleObj name="Equation" r:id="rId17" imgW="596900" imgH="444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00888" y="3976688"/>
                        <a:ext cx="1457325" cy="1082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676400" y="533400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So the general formulas look like this: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71600" y="449580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err="1">
                <a:solidFill>
                  <a:srgbClr val="437C4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θ</a:t>
            </a:r>
            <a:endParaRPr lang="en-US" sz="2800" i="1" dirty="0">
              <a:solidFill>
                <a:srgbClr val="437C40"/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785567224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20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000"/>
                                        <p:tgtEl>
                                          <p:spTgt spid="54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6" dur="5000"/>
                                        <p:tgtEl>
                                          <p:spTgt spid="542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9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9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9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9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9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4" cstate="print"/>
          <a:srcRect r="27848"/>
          <a:stretch>
            <a:fillRect/>
          </a:stretch>
        </p:blipFill>
        <p:spPr bwMode="auto">
          <a:xfrm>
            <a:off x="4495800" y="609600"/>
            <a:ext cx="4343400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348" name="Picture 4"/>
          <p:cNvPicPr>
            <a:picLocks noChangeAspect="1" noChangeArrowheads="1"/>
          </p:cNvPicPr>
          <p:nvPr/>
        </p:nvPicPr>
        <p:blipFill>
          <a:blip r:embed="rId5" cstate="print"/>
          <a:srcRect r="27871"/>
          <a:stretch>
            <a:fillRect/>
          </a:stretch>
        </p:blipFill>
        <p:spPr bwMode="auto">
          <a:xfrm>
            <a:off x="4498848" y="612648"/>
            <a:ext cx="4342003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349" name="Picture 5"/>
          <p:cNvPicPr>
            <a:picLocks noChangeAspect="1" noChangeArrowheads="1"/>
          </p:cNvPicPr>
          <p:nvPr/>
        </p:nvPicPr>
        <p:blipFill>
          <a:blip r:embed="rId6" cstate="print"/>
          <a:srcRect r="27871"/>
          <a:stretch>
            <a:fillRect/>
          </a:stretch>
        </p:blipFill>
        <p:spPr bwMode="auto">
          <a:xfrm>
            <a:off x="4498848" y="612648"/>
            <a:ext cx="4342003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7" cstate="print"/>
          <a:srcRect r="27871"/>
          <a:stretch>
            <a:fillRect/>
          </a:stretch>
        </p:blipFill>
        <p:spPr bwMode="auto">
          <a:xfrm>
            <a:off x="4498848" y="612648"/>
            <a:ext cx="4342003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Connector 5"/>
          <p:cNvCxnSpPr/>
          <p:nvPr/>
        </p:nvCxnSpPr>
        <p:spPr>
          <a:xfrm>
            <a:off x="5769864" y="2743200"/>
            <a:ext cx="0" cy="2953512"/>
          </a:xfrm>
          <a:prstGeom prst="line">
            <a:avLst/>
          </a:prstGeom>
          <a:ln>
            <a:solidFill>
              <a:srgbClr val="260DB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334000" y="21336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Symbol"/>
              </a:rPr>
              <a:t>–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1, 2)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53200" y="3429000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77000" y="487680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θ</a:t>
            </a:r>
            <a:endParaRPr lang="en-US" sz="2800" i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4800" y="304800"/>
            <a:ext cx="464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437C4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Here</a:t>
            </a:r>
            <a:r>
              <a:rPr lang="en-US" sz="2800" dirty="0" smtClean="0">
                <a:solidFill>
                  <a:srgbClr val="437C4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28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θ</a:t>
            </a:r>
            <a:r>
              <a:rPr lang="en-US" sz="2800" dirty="0" smtClean="0">
                <a:solidFill>
                  <a:srgbClr val="437C4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is the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reference angle</a:t>
            </a:r>
            <a:endParaRPr lang="en-US" sz="2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66800" y="1905000"/>
            <a:ext cx="27656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i="1" u="sng" dirty="0" smtClean="0">
                <a:latin typeface="Times New Roman" pitchFamily="18" charset="0"/>
                <a:cs typeface="Times New Roman" pitchFamily="18" charset="0"/>
                <a:sym typeface="Symbol"/>
              </a:rPr>
              <a:t>reference angle</a:t>
            </a:r>
            <a:endParaRPr lang="en-US" sz="3200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43000" y="2667000"/>
            <a:ext cx="259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The acute angle made between the terminal side (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)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143000" y="3810000"/>
            <a:ext cx="2590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and the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x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-axis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3352800" y="3657600"/>
            <a:ext cx="28956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7585342"/>
              </p:ext>
            </p:extLst>
          </p:nvPr>
        </p:nvGraphicFramePr>
        <p:xfrm>
          <a:off x="7981950" y="4814888"/>
          <a:ext cx="369888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74" name="Equation" r:id="rId8" imgW="152400" imgH="139700" progId="Equation.DSMT4">
                  <p:embed/>
                </p:oleObj>
              </mc:Choice>
              <mc:Fallback>
                <p:oleObj name="Equation" r:id="rId8" imgW="1524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81950" y="4814888"/>
                        <a:ext cx="369888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320040" y="1076980"/>
            <a:ext cx="716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 This is the same</a:t>
            </a:r>
            <a:r>
              <a:rPr lang="en-US" sz="2800" dirty="0" smtClean="0">
                <a:solidFill>
                  <a:srgbClr val="437C4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28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θ</a:t>
            </a:r>
            <a:r>
              <a:rPr lang="en-US" sz="2800" dirty="0" smtClean="0">
                <a:solidFill>
                  <a:srgbClr val="437C4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we saw in the first quadrant</a:t>
            </a:r>
            <a:endParaRPr lang="en-US" sz="28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2"/>
    </p:custData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" dur="30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3000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"/>
                            </p:stCondLst>
                            <p:childTnLst>
                              <p:par>
                                <p:cTn id="3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320"/>
                            </p:stCondLst>
                            <p:childTnLst>
                              <p:par>
                                <p:cTn id="4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4" cstate="print"/>
          <a:srcRect r="27848"/>
          <a:stretch>
            <a:fillRect/>
          </a:stretch>
        </p:blipFill>
        <p:spPr bwMode="auto">
          <a:xfrm>
            <a:off x="4495800" y="609600"/>
            <a:ext cx="4343400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348" name="Picture 4"/>
          <p:cNvPicPr>
            <a:picLocks noChangeAspect="1" noChangeArrowheads="1"/>
          </p:cNvPicPr>
          <p:nvPr/>
        </p:nvPicPr>
        <p:blipFill>
          <a:blip r:embed="rId5" cstate="print"/>
          <a:srcRect r="27871"/>
          <a:stretch>
            <a:fillRect/>
          </a:stretch>
        </p:blipFill>
        <p:spPr bwMode="auto">
          <a:xfrm>
            <a:off x="4498848" y="612648"/>
            <a:ext cx="4342003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349" name="Picture 5"/>
          <p:cNvPicPr>
            <a:picLocks noChangeAspect="1" noChangeArrowheads="1"/>
          </p:cNvPicPr>
          <p:nvPr/>
        </p:nvPicPr>
        <p:blipFill>
          <a:blip r:embed="rId6" cstate="print"/>
          <a:srcRect r="27871"/>
          <a:stretch>
            <a:fillRect/>
          </a:stretch>
        </p:blipFill>
        <p:spPr bwMode="auto">
          <a:xfrm>
            <a:off x="4498848" y="612648"/>
            <a:ext cx="4342003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Connector 5"/>
          <p:cNvCxnSpPr/>
          <p:nvPr/>
        </p:nvCxnSpPr>
        <p:spPr>
          <a:xfrm>
            <a:off x="5769864" y="2743200"/>
            <a:ext cx="0" cy="2953512"/>
          </a:xfrm>
          <a:prstGeom prst="line">
            <a:avLst/>
          </a:prstGeom>
          <a:ln>
            <a:solidFill>
              <a:srgbClr val="260DB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334000" y="21336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Symbol"/>
              </a:rPr>
              <a:t>–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1, 2)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53200" y="3429000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041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9319470"/>
              </p:ext>
            </p:extLst>
          </p:nvPr>
        </p:nvGraphicFramePr>
        <p:xfrm>
          <a:off x="276098" y="2973387"/>
          <a:ext cx="1628902" cy="9591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205" name="Equation" r:id="rId7" imgW="711000" imgH="419040" progId="Equation.DSMT4">
                  <p:embed/>
                </p:oleObj>
              </mc:Choice>
              <mc:Fallback>
                <p:oleObj name="Equation" r:id="rId7" imgW="711000" imgH="41904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098" y="2973387"/>
                        <a:ext cx="1628902" cy="95914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5849306"/>
              </p:ext>
            </p:extLst>
          </p:nvPr>
        </p:nvGraphicFramePr>
        <p:xfrm>
          <a:off x="107823" y="4192588"/>
          <a:ext cx="1979561" cy="989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206" name="Equation" r:id="rId9" imgW="838080" imgH="419040" progId="Equation.DSMT4">
                  <p:embed/>
                </p:oleObj>
              </mc:Choice>
              <mc:Fallback>
                <p:oleObj name="Equation" r:id="rId9" imgW="838080" imgH="41904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823" y="4192588"/>
                        <a:ext cx="1979561" cy="98901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2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9693671"/>
              </p:ext>
            </p:extLst>
          </p:nvPr>
        </p:nvGraphicFramePr>
        <p:xfrm>
          <a:off x="263399" y="5562600"/>
          <a:ext cx="1565402" cy="4133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207" name="Equation" r:id="rId11" imgW="672840" imgH="177480" progId="Equation.DSMT4">
                  <p:embed/>
                </p:oleObj>
              </mc:Choice>
              <mc:Fallback>
                <p:oleObj name="Equation" r:id="rId11" imgW="672840" imgH="17748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399" y="5562600"/>
                        <a:ext cx="1565402" cy="41330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2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9966731"/>
              </p:ext>
            </p:extLst>
          </p:nvPr>
        </p:nvGraphicFramePr>
        <p:xfrm>
          <a:off x="2576513" y="4343400"/>
          <a:ext cx="1919287" cy="55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208" name="Equation" r:id="rId13" imgW="787320" imgH="228600" progId="Equation.DSMT4">
                  <p:embed/>
                </p:oleObj>
              </mc:Choice>
              <mc:Fallback>
                <p:oleObj name="Equation" r:id="rId13" imgW="787320" imgH="2286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6513" y="4343400"/>
                        <a:ext cx="1919287" cy="557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2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8768297"/>
              </p:ext>
            </p:extLst>
          </p:nvPr>
        </p:nvGraphicFramePr>
        <p:xfrm>
          <a:off x="2590800" y="2943480"/>
          <a:ext cx="1673352" cy="9961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209" name="Equation" r:id="rId15" imgW="723600" imgH="431640" progId="Equation.DSMT4">
                  <p:embed/>
                </p:oleObj>
              </mc:Choice>
              <mc:Fallback>
                <p:oleObj name="Equation" r:id="rId15" imgW="723600" imgH="43164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2943480"/>
                        <a:ext cx="1673352" cy="99618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2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433400"/>
              </p:ext>
            </p:extLst>
          </p:nvPr>
        </p:nvGraphicFramePr>
        <p:xfrm>
          <a:off x="2579561" y="5334000"/>
          <a:ext cx="1611439" cy="8744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210" name="Equation" r:id="rId17" imgW="723600" imgH="393480" progId="Equation.DSMT4">
                  <p:embed/>
                </p:oleObj>
              </mc:Choice>
              <mc:Fallback>
                <p:oleObj name="Equation" r:id="rId17" imgW="723600" imgH="39348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9561" y="5334000"/>
                        <a:ext cx="1611439" cy="87449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914400" y="228600"/>
            <a:ext cx="640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Find all of the trig functions of </a:t>
            </a:r>
            <a:r>
              <a:rPr lang="en-US" sz="2800" dirty="0" smtClean="0">
                <a:latin typeface="Symbol" charset="2"/>
                <a:cs typeface="Symbol" charset="2"/>
                <a:sym typeface="Symbol"/>
              </a:rPr>
              <a:t>α</a:t>
            </a:r>
            <a:endParaRPr lang="en-US" sz="2800" dirty="0">
              <a:latin typeface="Symbol" charset="2"/>
              <a:cs typeface="Symbol" charset="2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5839052"/>
              </p:ext>
            </p:extLst>
          </p:nvPr>
        </p:nvGraphicFramePr>
        <p:xfrm>
          <a:off x="7981950" y="4814888"/>
          <a:ext cx="369888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211" name="Equation" r:id="rId19" imgW="152400" imgH="139700" progId="Equation.DSMT4">
                  <p:embed/>
                </p:oleObj>
              </mc:Choice>
              <mc:Fallback>
                <p:oleObj name="Equation" r:id="rId19" imgW="152400" imgH="1397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81950" y="4814888"/>
                        <a:ext cx="369888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735746"/>
              </p:ext>
            </p:extLst>
          </p:nvPr>
        </p:nvGraphicFramePr>
        <p:xfrm>
          <a:off x="1447800" y="898674"/>
          <a:ext cx="1825625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212" name="Equation" r:id="rId21" imgW="749160" imgH="228600" progId="Equation.DSMT4">
                  <p:embed/>
                </p:oleObj>
              </mc:Choice>
              <mc:Fallback>
                <p:oleObj name="Equation" r:id="rId21" imgW="749160" imgH="2286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898674"/>
                        <a:ext cx="1825625" cy="557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9077866"/>
              </p:ext>
            </p:extLst>
          </p:nvPr>
        </p:nvGraphicFramePr>
        <p:xfrm>
          <a:off x="685800" y="1695843"/>
          <a:ext cx="2536825" cy="68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213" name="Equation" r:id="rId23" imgW="1041120" imgH="279360" progId="Equation.DSMT4">
                  <p:embed/>
                </p:oleObj>
              </mc:Choice>
              <mc:Fallback>
                <p:oleObj name="Equation" r:id="rId23" imgW="1041120" imgH="27936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95843"/>
                        <a:ext cx="2536825" cy="681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8197585"/>
              </p:ext>
            </p:extLst>
          </p:nvPr>
        </p:nvGraphicFramePr>
        <p:xfrm>
          <a:off x="4191000" y="914400"/>
          <a:ext cx="989012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214" name="Equation" r:id="rId25" imgW="406080" imgH="203040" progId="Equation.DSMT4">
                  <p:embed/>
                </p:oleObj>
              </mc:Choice>
              <mc:Fallback>
                <p:oleObj name="Equation" r:id="rId25" imgW="406080" imgH="20304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914400"/>
                        <a:ext cx="989012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954094"/>
              </p:ext>
            </p:extLst>
          </p:nvPr>
        </p:nvGraphicFramePr>
        <p:xfrm>
          <a:off x="4138246" y="1761053"/>
          <a:ext cx="1114425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215" name="Equation" r:id="rId27" imgW="457200" imgH="228600" progId="Equation.DSMT4">
                  <p:embed/>
                </p:oleObj>
              </mc:Choice>
              <mc:Fallback>
                <p:oleObj name="Equation" r:id="rId27" imgW="457200" imgH="2286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8246" y="1761053"/>
                        <a:ext cx="1114425" cy="557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3733800" y="6172200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Compare these with our QI angle</a:t>
            </a:r>
            <a:endParaRPr lang="en-US" sz="2800" dirty="0">
              <a:latin typeface="Symbol" charset="2"/>
              <a:cs typeface="Symbol" charset="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77000" y="487680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θ</a:t>
            </a:r>
            <a:endParaRPr lang="en-US" sz="2800" i="1" dirty="0">
              <a:solidFill>
                <a:srgbClr val="FF0000"/>
              </a:solidFill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29" cstate="print"/>
          <a:srcRect r="27871"/>
          <a:stretch>
            <a:fillRect/>
          </a:stretch>
        </p:blipFill>
        <p:spPr bwMode="auto">
          <a:xfrm>
            <a:off x="4495800" y="609600"/>
            <a:ext cx="4342003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2"/>
    </p:custData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0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0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0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0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4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5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19600" y="2819400"/>
            <a:ext cx="4495800" cy="1219200"/>
          </a:xfrm>
          <a:prstGeom prst="rect">
            <a:avLst/>
          </a:prstGeom>
          <a:solidFill>
            <a:schemeClr val="accent1">
              <a:alpha val="52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4" cstate="print"/>
          <a:srcRect l="44304"/>
          <a:stretch>
            <a:fillRect/>
          </a:stretch>
        </p:blipFill>
        <p:spPr bwMode="auto">
          <a:xfrm>
            <a:off x="457200" y="228600"/>
            <a:ext cx="3352800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2743200" y="18288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(1, 2)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5" cstate="print"/>
          <a:srcRect l="44322"/>
          <a:stretch>
            <a:fillRect/>
          </a:stretch>
        </p:blipFill>
        <p:spPr bwMode="auto">
          <a:xfrm>
            <a:off x="457200" y="228600"/>
            <a:ext cx="3351684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6" cstate="print"/>
          <a:srcRect l="44322"/>
          <a:stretch>
            <a:fillRect/>
          </a:stretch>
        </p:blipFill>
        <p:spPr bwMode="auto">
          <a:xfrm>
            <a:off x="457200" y="228600"/>
            <a:ext cx="3351694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9" name="Straight Connector 8"/>
          <p:cNvCxnSpPr/>
          <p:nvPr/>
        </p:nvCxnSpPr>
        <p:spPr>
          <a:xfrm>
            <a:off x="2523744" y="2350008"/>
            <a:ext cx="0" cy="2953512"/>
          </a:xfrm>
          <a:prstGeom prst="line">
            <a:avLst/>
          </a:prstGeom>
          <a:ln>
            <a:solidFill>
              <a:srgbClr val="260DB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447800" y="3276600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/>
        </p:nvGraphicFramePr>
        <p:xfrm>
          <a:off x="5334000" y="228600"/>
          <a:ext cx="1204912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39" name="Equation" r:id="rId7" imgW="457200" imgH="228600" progId="Equation.DSMT4">
                  <p:embed/>
                </p:oleObj>
              </mc:Choice>
              <mc:Fallback>
                <p:oleObj name="Equation" r:id="rId7" imgW="4572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228600"/>
                        <a:ext cx="1204912" cy="603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397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7855112"/>
              </p:ext>
            </p:extLst>
          </p:nvPr>
        </p:nvGraphicFramePr>
        <p:xfrm>
          <a:off x="4587875" y="2849563"/>
          <a:ext cx="1701800" cy="1112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40" name="Equation" r:id="rId9" imgW="698500" imgH="457200" progId="Equation.DSMT4">
                  <p:embed/>
                </p:oleObj>
              </mc:Choice>
              <mc:Fallback>
                <p:oleObj name="Equation" r:id="rId9" imgW="6985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7875" y="2849563"/>
                        <a:ext cx="1701800" cy="1112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39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7870693"/>
              </p:ext>
            </p:extLst>
          </p:nvPr>
        </p:nvGraphicFramePr>
        <p:xfrm>
          <a:off x="4570413" y="1554163"/>
          <a:ext cx="1641475" cy="1112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41" name="Equation" r:id="rId11" imgW="673100" imgH="457200" progId="Equation.DSMT4">
                  <p:embed/>
                </p:oleObj>
              </mc:Choice>
              <mc:Fallback>
                <p:oleObj name="Equation" r:id="rId11" imgW="6731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0413" y="1554163"/>
                        <a:ext cx="1641475" cy="1112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39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2795117"/>
              </p:ext>
            </p:extLst>
          </p:nvPr>
        </p:nvGraphicFramePr>
        <p:xfrm>
          <a:off x="4616450" y="4300538"/>
          <a:ext cx="1362075" cy="43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42" name="Equation" r:id="rId13" imgW="558800" imgH="177800" progId="Equation.DSMT4">
                  <p:embed/>
                </p:oleObj>
              </mc:Choice>
              <mc:Fallback>
                <p:oleObj name="Equation" r:id="rId13" imgW="5588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6450" y="4300538"/>
                        <a:ext cx="1362075" cy="433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0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4385685"/>
              </p:ext>
            </p:extLst>
          </p:nvPr>
        </p:nvGraphicFramePr>
        <p:xfrm>
          <a:off x="7056438" y="3033713"/>
          <a:ext cx="1609725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43" name="Equation" r:id="rId15" imgW="660400" imgH="241300" progId="Equation.DSMT4">
                  <p:embed/>
                </p:oleObj>
              </mc:Choice>
              <mc:Fallback>
                <p:oleObj name="Equation" r:id="rId15" imgW="6604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6438" y="3033713"/>
                        <a:ext cx="1609725" cy="587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0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6049042"/>
              </p:ext>
            </p:extLst>
          </p:nvPr>
        </p:nvGraphicFramePr>
        <p:xfrm>
          <a:off x="7056438" y="1524000"/>
          <a:ext cx="1671637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44" name="Equation" r:id="rId17" imgW="685800" imgH="431800" progId="Equation.DSMT4">
                  <p:embed/>
                </p:oleObj>
              </mc:Choice>
              <mc:Fallback>
                <p:oleObj name="Equation" r:id="rId17" imgW="6858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6438" y="1524000"/>
                        <a:ext cx="1671637" cy="1050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0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4654844"/>
              </p:ext>
            </p:extLst>
          </p:nvPr>
        </p:nvGraphicFramePr>
        <p:xfrm>
          <a:off x="7116763" y="4022725"/>
          <a:ext cx="1425575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45" name="Equation" r:id="rId19" imgW="584200" imgH="406400" progId="Equation.DSMT4">
                  <p:embed/>
                </p:oleObj>
              </mc:Choice>
              <mc:Fallback>
                <p:oleObj name="Equation" r:id="rId19" imgW="584200" imgH="40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6763" y="4022725"/>
                        <a:ext cx="1425575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1371600" y="449580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err="1">
                <a:solidFill>
                  <a:srgbClr val="437C4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θ</a:t>
            </a:r>
            <a:endParaRPr lang="en-US" sz="2800" i="1" dirty="0">
              <a:solidFill>
                <a:srgbClr val="437C4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733800" y="5599093"/>
            <a:ext cx="5410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Same trig values only the cosine and secant are negative in the QII case</a:t>
            </a:r>
            <a:endParaRPr lang="en-US" sz="2800" dirty="0">
              <a:latin typeface="Symbol" charset="2"/>
              <a:cs typeface="Symbol" charset="2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799987538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4" cstate="print"/>
          <a:srcRect r="27848"/>
          <a:stretch>
            <a:fillRect/>
          </a:stretch>
        </p:blipFill>
        <p:spPr bwMode="auto">
          <a:xfrm>
            <a:off x="4495800" y="609600"/>
            <a:ext cx="4343400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348" name="Picture 4"/>
          <p:cNvPicPr>
            <a:picLocks noChangeAspect="1" noChangeArrowheads="1"/>
          </p:cNvPicPr>
          <p:nvPr/>
        </p:nvPicPr>
        <p:blipFill>
          <a:blip r:embed="rId5" cstate="print"/>
          <a:srcRect r="27871"/>
          <a:stretch>
            <a:fillRect/>
          </a:stretch>
        </p:blipFill>
        <p:spPr bwMode="auto">
          <a:xfrm>
            <a:off x="4498848" y="612648"/>
            <a:ext cx="4342003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349" name="Picture 5"/>
          <p:cNvPicPr>
            <a:picLocks noChangeAspect="1" noChangeArrowheads="1"/>
          </p:cNvPicPr>
          <p:nvPr/>
        </p:nvPicPr>
        <p:blipFill>
          <a:blip r:embed="rId6" cstate="print"/>
          <a:srcRect r="27871"/>
          <a:stretch>
            <a:fillRect/>
          </a:stretch>
        </p:blipFill>
        <p:spPr bwMode="auto">
          <a:xfrm>
            <a:off x="4498848" y="612648"/>
            <a:ext cx="4342003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Connector 5"/>
          <p:cNvCxnSpPr/>
          <p:nvPr/>
        </p:nvCxnSpPr>
        <p:spPr>
          <a:xfrm>
            <a:off x="5769864" y="2743200"/>
            <a:ext cx="0" cy="2953512"/>
          </a:xfrm>
          <a:prstGeom prst="line">
            <a:avLst/>
          </a:prstGeom>
          <a:ln>
            <a:solidFill>
              <a:srgbClr val="260DB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334000" y="21336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Symbol"/>
              </a:rPr>
              <a:t>–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1, 2)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53200" y="3429000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041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5278942"/>
              </p:ext>
            </p:extLst>
          </p:nvPr>
        </p:nvGraphicFramePr>
        <p:xfrm>
          <a:off x="276098" y="2973387"/>
          <a:ext cx="1628902" cy="9591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34" name="Equation" r:id="rId7" imgW="711000" imgH="419040" progId="Equation.DSMT4">
                  <p:embed/>
                </p:oleObj>
              </mc:Choice>
              <mc:Fallback>
                <p:oleObj name="Equation" r:id="rId7" imgW="71100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098" y="2973387"/>
                        <a:ext cx="1628902" cy="95914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4232882"/>
              </p:ext>
            </p:extLst>
          </p:nvPr>
        </p:nvGraphicFramePr>
        <p:xfrm>
          <a:off x="107823" y="4192588"/>
          <a:ext cx="1979561" cy="989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35" name="Equation" r:id="rId9" imgW="838080" imgH="419040" progId="Equation.DSMT4">
                  <p:embed/>
                </p:oleObj>
              </mc:Choice>
              <mc:Fallback>
                <p:oleObj name="Equation" r:id="rId9" imgW="83808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823" y="4192588"/>
                        <a:ext cx="1979561" cy="98901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2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7122351"/>
              </p:ext>
            </p:extLst>
          </p:nvPr>
        </p:nvGraphicFramePr>
        <p:xfrm>
          <a:off x="263399" y="5562600"/>
          <a:ext cx="1565402" cy="4133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36" name="Equation" r:id="rId11" imgW="672840" imgH="177480" progId="Equation.DSMT4">
                  <p:embed/>
                </p:oleObj>
              </mc:Choice>
              <mc:Fallback>
                <p:oleObj name="Equation" r:id="rId11" imgW="67284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399" y="5562600"/>
                        <a:ext cx="1565402" cy="41330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2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1809434"/>
              </p:ext>
            </p:extLst>
          </p:nvPr>
        </p:nvGraphicFramePr>
        <p:xfrm>
          <a:off x="2576513" y="4343400"/>
          <a:ext cx="1919287" cy="55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37" name="Equation" r:id="rId13" imgW="787320" imgH="228600" progId="Equation.DSMT4">
                  <p:embed/>
                </p:oleObj>
              </mc:Choice>
              <mc:Fallback>
                <p:oleObj name="Equation" r:id="rId13" imgW="78732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6513" y="4343400"/>
                        <a:ext cx="1919287" cy="557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2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0039095"/>
              </p:ext>
            </p:extLst>
          </p:nvPr>
        </p:nvGraphicFramePr>
        <p:xfrm>
          <a:off x="2590800" y="2943480"/>
          <a:ext cx="1673352" cy="9961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38" name="Equation" r:id="rId15" imgW="723600" imgH="431640" progId="Equation.DSMT4">
                  <p:embed/>
                </p:oleObj>
              </mc:Choice>
              <mc:Fallback>
                <p:oleObj name="Equation" r:id="rId15" imgW="72360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2943480"/>
                        <a:ext cx="1673352" cy="99618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2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6730433"/>
              </p:ext>
            </p:extLst>
          </p:nvPr>
        </p:nvGraphicFramePr>
        <p:xfrm>
          <a:off x="2579561" y="5334000"/>
          <a:ext cx="1611439" cy="8744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39" name="Equation" r:id="rId17" imgW="723600" imgH="393480" progId="Equation.DSMT4">
                  <p:embed/>
                </p:oleObj>
              </mc:Choice>
              <mc:Fallback>
                <p:oleObj name="Equation" r:id="rId17" imgW="72360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9561" y="5334000"/>
                        <a:ext cx="1611439" cy="87449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914400" y="228600"/>
            <a:ext cx="640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Find all of the trig functions of </a:t>
            </a:r>
            <a:r>
              <a:rPr lang="en-US" sz="2800" dirty="0" smtClean="0">
                <a:latin typeface="Symbol" charset="2"/>
                <a:cs typeface="Symbol" charset="2"/>
                <a:sym typeface="Symbol"/>
              </a:rPr>
              <a:t>α</a:t>
            </a:r>
            <a:endParaRPr lang="en-US" sz="2800" dirty="0">
              <a:latin typeface="Symbol" charset="2"/>
              <a:cs typeface="Symbol" charset="2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2875510"/>
              </p:ext>
            </p:extLst>
          </p:nvPr>
        </p:nvGraphicFramePr>
        <p:xfrm>
          <a:off x="7981950" y="4814888"/>
          <a:ext cx="369888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40" name="Equation" r:id="rId19" imgW="152400" imgH="139700" progId="Equation.DSMT4">
                  <p:embed/>
                </p:oleObj>
              </mc:Choice>
              <mc:Fallback>
                <p:oleObj name="Equation" r:id="rId19" imgW="1524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81950" y="4814888"/>
                        <a:ext cx="369888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3608412"/>
              </p:ext>
            </p:extLst>
          </p:nvPr>
        </p:nvGraphicFramePr>
        <p:xfrm>
          <a:off x="1447800" y="898674"/>
          <a:ext cx="1825625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41" name="Equation" r:id="rId21" imgW="749160" imgH="228600" progId="Equation.DSMT4">
                  <p:embed/>
                </p:oleObj>
              </mc:Choice>
              <mc:Fallback>
                <p:oleObj name="Equation" r:id="rId21" imgW="7491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898674"/>
                        <a:ext cx="1825625" cy="557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8369769"/>
              </p:ext>
            </p:extLst>
          </p:nvPr>
        </p:nvGraphicFramePr>
        <p:xfrm>
          <a:off x="685800" y="1695843"/>
          <a:ext cx="2536825" cy="68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42" name="Equation" r:id="rId23" imgW="1041120" imgH="279360" progId="Equation.DSMT4">
                  <p:embed/>
                </p:oleObj>
              </mc:Choice>
              <mc:Fallback>
                <p:oleObj name="Equation" r:id="rId23" imgW="104112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95843"/>
                        <a:ext cx="2536825" cy="681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7918039"/>
              </p:ext>
            </p:extLst>
          </p:nvPr>
        </p:nvGraphicFramePr>
        <p:xfrm>
          <a:off x="4191000" y="914400"/>
          <a:ext cx="989012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43" name="Equation" r:id="rId25" imgW="406080" imgH="203040" progId="Equation.DSMT4">
                  <p:embed/>
                </p:oleObj>
              </mc:Choice>
              <mc:Fallback>
                <p:oleObj name="Equation" r:id="rId25" imgW="4060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914400"/>
                        <a:ext cx="989012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8276246"/>
              </p:ext>
            </p:extLst>
          </p:nvPr>
        </p:nvGraphicFramePr>
        <p:xfrm>
          <a:off x="4138246" y="1761053"/>
          <a:ext cx="1114425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44" name="Equation" r:id="rId27" imgW="457200" imgH="228600" progId="Equation.DSMT4">
                  <p:embed/>
                </p:oleObj>
              </mc:Choice>
              <mc:Fallback>
                <p:oleObj name="Equation" r:id="rId27" imgW="4572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8246" y="1761053"/>
                        <a:ext cx="1114425" cy="557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9" cstate="print"/>
          <a:srcRect r="27871"/>
          <a:stretch>
            <a:fillRect/>
          </a:stretch>
        </p:blipFill>
        <p:spPr bwMode="auto">
          <a:xfrm>
            <a:off x="4495800" y="609600"/>
            <a:ext cx="4342003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TextBox 24"/>
          <p:cNvSpPr txBox="1"/>
          <p:nvPr/>
        </p:nvSpPr>
        <p:spPr>
          <a:xfrm>
            <a:off x="6477000" y="487680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θ</a:t>
            </a:r>
            <a:endParaRPr lang="en-US" sz="2800" i="1" dirty="0">
              <a:solidFill>
                <a:srgbClr val="FF0000"/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992864952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0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0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0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6409944" y="3851357"/>
            <a:ext cx="2402621" cy="1939843"/>
            <a:chOff x="6432693" y="3851357"/>
            <a:chExt cx="2402621" cy="1939843"/>
          </a:xfrm>
        </p:grpSpPr>
        <p:pic>
          <p:nvPicPr>
            <p:cNvPr id="19" name="Picture 18" descr="coterminal.png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822" t="20137" r="30325" b="49938"/>
            <a:stretch/>
          </p:blipFill>
          <p:spPr>
            <a:xfrm rot="21480000">
              <a:off x="6432693" y="3851357"/>
              <a:ext cx="2402621" cy="1869634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6477000" y="4876800"/>
              <a:ext cx="1828800" cy="91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7348" name="Picture 4"/>
          <p:cNvPicPr>
            <a:picLocks noChangeAspect="1" noChangeArrowheads="1"/>
          </p:cNvPicPr>
          <p:nvPr/>
        </p:nvPicPr>
        <p:blipFill>
          <a:blip r:embed="rId6" cstate="print"/>
          <a:srcRect r="27871"/>
          <a:stretch>
            <a:fillRect/>
          </a:stretch>
        </p:blipFill>
        <p:spPr bwMode="auto">
          <a:xfrm>
            <a:off x="4498848" y="612648"/>
            <a:ext cx="4342003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349" name="Picture 5"/>
          <p:cNvPicPr>
            <a:picLocks noChangeAspect="1" noChangeArrowheads="1"/>
          </p:cNvPicPr>
          <p:nvPr/>
        </p:nvPicPr>
        <p:blipFill>
          <a:blip r:embed="rId7" cstate="print"/>
          <a:srcRect r="27871"/>
          <a:stretch>
            <a:fillRect/>
          </a:stretch>
        </p:blipFill>
        <p:spPr bwMode="auto">
          <a:xfrm>
            <a:off x="4498848" y="612648"/>
            <a:ext cx="4342003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oterminal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22" t="35396" r="38844" b="49299"/>
          <a:stretch/>
        </p:blipFill>
        <p:spPr>
          <a:xfrm rot="21480000">
            <a:off x="6419907" y="4794209"/>
            <a:ext cx="1831745" cy="956242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5769864" y="2743200"/>
            <a:ext cx="0" cy="2953512"/>
          </a:xfrm>
          <a:prstGeom prst="line">
            <a:avLst/>
          </a:prstGeom>
          <a:ln>
            <a:solidFill>
              <a:srgbClr val="260DB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334000" y="21336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Symbol"/>
              </a:rPr>
              <a:t>–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1, 2)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53200" y="3429000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66800" y="609600"/>
            <a:ext cx="3394746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i="1" u="sng" dirty="0" smtClean="0">
                <a:latin typeface="Times New Roman" pitchFamily="18" charset="0"/>
                <a:cs typeface="Times New Roman" pitchFamily="18" charset="0"/>
                <a:sym typeface="Symbol"/>
              </a:rPr>
              <a:t>Co-terminal angles</a:t>
            </a:r>
            <a:endParaRPr lang="en-US" sz="3200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43000" y="1371600"/>
            <a:ext cx="25908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Angles that have the same initial and terminal sides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Picture 19" descr="coterminal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22" t="49327" r="30325" b="23276"/>
          <a:stretch/>
        </p:blipFill>
        <p:spPr>
          <a:xfrm rot="21480000">
            <a:off x="6464808" y="5674010"/>
            <a:ext cx="2402621" cy="17117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086600" y="388620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Symbol" charset="2"/>
                <a:cs typeface="Symbol" charset="2"/>
              </a:rPr>
              <a:t>β</a:t>
            </a:r>
            <a:endParaRPr lang="en-US" sz="2400" dirty="0">
              <a:latin typeface="Symbol" charset="2"/>
              <a:cs typeface="Symbol" charset="2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143000" y="2667000"/>
            <a:ext cx="25908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α and </a:t>
            </a:r>
            <a:r>
              <a:rPr lang="en-US" sz="2400" dirty="0" smtClean="0">
                <a:latin typeface="Symbol" charset="2"/>
                <a:cs typeface="Symbol" charset="2"/>
                <a:sym typeface="Symbol"/>
              </a:rPr>
              <a:t>β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 are examples of co-terminal angles.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57200" y="4045803"/>
            <a:ext cx="4343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Co-terminal angles always differ by multiples of 360°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09600" y="4960203"/>
            <a:ext cx="4343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They also will have the same sine, cosine, tangent, etc.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7585342"/>
              </p:ext>
            </p:extLst>
          </p:nvPr>
        </p:nvGraphicFramePr>
        <p:xfrm>
          <a:off x="7981950" y="4814888"/>
          <a:ext cx="369888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07" name="Equation" r:id="rId8" imgW="152400" imgH="139700" progId="Equation.DSMT4">
                  <p:embed/>
                </p:oleObj>
              </mc:Choice>
              <mc:Fallback>
                <p:oleObj name="Equation" r:id="rId8" imgW="1524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81950" y="4814888"/>
                        <a:ext cx="369888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170754689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8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3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8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3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6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7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3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4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7" grpId="0"/>
      <p:bldP spid="23" grpId="0"/>
      <p:bldP spid="24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81000" y="228600"/>
            <a:ext cx="6400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Find all of the trig functions of </a:t>
            </a:r>
            <a:r>
              <a:rPr lang="en-US" sz="2800" dirty="0" smtClean="0">
                <a:latin typeface="Symbol" charset="2"/>
                <a:cs typeface="Symbol" charset="2"/>
              </a:rPr>
              <a:t>α</a:t>
            </a:r>
            <a:r>
              <a:rPr lang="en-US" sz="2800" dirty="0" smtClean="0">
                <a:sym typeface="Symbol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given a terminal side through the point (9, 40)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31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5784402"/>
              </p:ext>
            </p:extLst>
          </p:nvPr>
        </p:nvGraphicFramePr>
        <p:xfrm>
          <a:off x="685800" y="3108325"/>
          <a:ext cx="1639888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038" name="Equation" r:id="rId5" imgW="673100" imgH="406400" progId="Equation.DSMT4">
                  <p:embed/>
                </p:oleObj>
              </mc:Choice>
              <mc:Fallback>
                <p:oleObj name="Equation" r:id="rId5" imgW="673100" imgH="4064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3108325"/>
                        <a:ext cx="1639888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0951941"/>
              </p:ext>
            </p:extLst>
          </p:nvPr>
        </p:nvGraphicFramePr>
        <p:xfrm>
          <a:off x="657225" y="4327525"/>
          <a:ext cx="1671638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039" name="Equation" r:id="rId7" imgW="685800" imgH="406400" progId="Equation.DSMT4">
                  <p:embed/>
                </p:oleObj>
              </mc:Choice>
              <mc:Fallback>
                <p:oleObj name="Equation" r:id="rId7" imgW="685800" imgH="406400" progId="Equation.DSMT4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225" y="4327525"/>
                        <a:ext cx="1671638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3157852"/>
              </p:ext>
            </p:extLst>
          </p:nvPr>
        </p:nvGraphicFramePr>
        <p:xfrm>
          <a:off x="611188" y="5546725"/>
          <a:ext cx="1673225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040" name="Equation" r:id="rId9" imgW="685800" imgH="406400" progId="Equation.DSMT4">
                  <p:embed/>
                </p:oleObj>
              </mc:Choice>
              <mc:Fallback>
                <p:oleObj name="Equation" r:id="rId9" imgW="685800" imgH="406400" progId="Equation.DSMT4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5546725"/>
                        <a:ext cx="1673225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2826540"/>
              </p:ext>
            </p:extLst>
          </p:nvPr>
        </p:nvGraphicFramePr>
        <p:xfrm>
          <a:off x="3238500" y="3138488"/>
          <a:ext cx="1671638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041" name="Equation" r:id="rId11" imgW="685800" imgH="406400" progId="Equation.DSMT4">
                  <p:embed/>
                </p:oleObj>
              </mc:Choice>
              <mc:Fallback>
                <p:oleObj name="Equation" r:id="rId11" imgW="685800" imgH="40640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0" y="3138488"/>
                        <a:ext cx="1671638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5139275"/>
              </p:ext>
            </p:extLst>
          </p:nvPr>
        </p:nvGraphicFramePr>
        <p:xfrm>
          <a:off x="3225800" y="4359275"/>
          <a:ext cx="1639888" cy="989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042" name="Equation" r:id="rId13" imgW="673100" imgH="406400" progId="Equation.DSMT4">
                  <p:embed/>
                </p:oleObj>
              </mc:Choice>
              <mc:Fallback>
                <p:oleObj name="Equation" r:id="rId13" imgW="673100" imgH="406400" progId="Equation.DSMT4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5800" y="4359275"/>
                        <a:ext cx="1639888" cy="989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6242971"/>
              </p:ext>
            </p:extLst>
          </p:nvPr>
        </p:nvGraphicFramePr>
        <p:xfrm>
          <a:off x="3163888" y="5578475"/>
          <a:ext cx="1671637" cy="989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043" name="Equation" r:id="rId15" imgW="685800" imgH="406400" progId="Equation.DSMT4">
                  <p:embed/>
                </p:oleObj>
              </mc:Choice>
              <mc:Fallback>
                <p:oleObj name="Equation" r:id="rId15" imgW="685800" imgH="4064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3888" y="5578475"/>
                        <a:ext cx="1671637" cy="989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7996308"/>
              </p:ext>
            </p:extLst>
          </p:nvPr>
        </p:nvGraphicFramePr>
        <p:xfrm>
          <a:off x="1447800" y="1447800"/>
          <a:ext cx="1825625" cy="55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044" name="Equation" r:id="rId17" imgW="749160" imgH="228600" progId="Equation.DSMT4">
                  <p:embed/>
                </p:oleObj>
              </mc:Choice>
              <mc:Fallback>
                <p:oleObj name="Equation" r:id="rId17" imgW="7491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447800"/>
                        <a:ext cx="1825625" cy="557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6691510"/>
              </p:ext>
            </p:extLst>
          </p:nvPr>
        </p:nvGraphicFramePr>
        <p:xfrm>
          <a:off x="782638" y="2301875"/>
          <a:ext cx="19812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045" name="Equation" r:id="rId19" imgW="812800" imgH="203200" progId="Equation.DSMT4">
                  <p:embed/>
                </p:oleObj>
              </mc:Choice>
              <mc:Fallback>
                <p:oleObj name="Equation" r:id="rId19" imgW="8128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638" y="2301875"/>
                        <a:ext cx="1981200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3513823"/>
              </p:ext>
            </p:extLst>
          </p:nvPr>
        </p:nvGraphicFramePr>
        <p:xfrm>
          <a:off x="4275138" y="2422525"/>
          <a:ext cx="990600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046" name="Equation" r:id="rId21" imgW="406400" imgH="152400" progId="Equation.DSMT4">
                  <p:embed/>
                </p:oleObj>
              </mc:Choice>
              <mc:Fallback>
                <p:oleObj name="Equation" r:id="rId21" imgW="4064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5138" y="2422525"/>
                        <a:ext cx="990600" cy="371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779358"/>
              </p:ext>
            </p:extLst>
          </p:nvPr>
        </p:nvGraphicFramePr>
        <p:xfrm>
          <a:off x="4030663" y="1447800"/>
          <a:ext cx="148272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047" name="Equation" r:id="rId23" imgW="609600" imgH="203200" progId="Equation.DSMT4">
                  <p:embed/>
                </p:oleObj>
              </mc:Choice>
              <mc:Fallback>
                <p:oleObj name="Equation" r:id="rId23" imgW="6096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0663" y="1447800"/>
                        <a:ext cx="1482725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 descr="2noname.emf"/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1" r="33716"/>
          <a:stretch/>
        </p:blipFill>
        <p:spPr>
          <a:xfrm>
            <a:off x="5791200" y="685800"/>
            <a:ext cx="3200400" cy="6054959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81000" y="228600"/>
            <a:ext cx="6400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Find all of the trig functions of </a:t>
            </a:r>
            <a:r>
              <a:rPr lang="en-US" sz="2800" dirty="0" smtClean="0">
                <a:latin typeface="Symbol" charset="2"/>
                <a:cs typeface="Symbol" charset="2"/>
              </a:rPr>
              <a:t>α</a:t>
            </a:r>
            <a:r>
              <a:rPr lang="en-US" sz="2800" dirty="0" smtClean="0">
                <a:sym typeface="Symbol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given a terminal side through the point (–5,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–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12)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31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1922219"/>
              </p:ext>
            </p:extLst>
          </p:nvPr>
        </p:nvGraphicFramePr>
        <p:xfrm>
          <a:off x="577850" y="3124200"/>
          <a:ext cx="1857375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967" name="Equation" r:id="rId5" imgW="761760" imgH="393480" progId="Equation.DSMT4">
                  <p:embed/>
                </p:oleObj>
              </mc:Choice>
              <mc:Fallback>
                <p:oleObj name="Equation" r:id="rId5" imgW="76176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850" y="3124200"/>
                        <a:ext cx="1857375" cy="958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1840435"/>
              </p:ext>
            </p:extLst>
          </p:nvPr>
        </p:nvGraphicFramePr>
        <p:xfrm>
          <a:off x="533400" y="4343400"/>
          <a:ext cx="1919287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968" name="Equation" r:id="rId7" imgW="787320" imgH="393480" progId="Equation.DSMT4">
                  <p:embed/>
                </p:oleObj>
              </mc:Choice>
              <mc:Fallback>
                <p:oleObj name="Equation" r:id="rId7" imgW="78732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4343400"/>
                        <a:ext cx="1919287" cy="958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1150470"/>
              </p:ext>
            </p:extLst>
          </p:nvPr>
        </p:nvGraphicFramePr>
        <p:xfrm>
          <a:off x="627062" y="5532438"/>
          <a:ext cx="1641475" cy="1020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969" name="Equation" r:id="rId9" imgW="673100" imgH="419100" progId="Equation.3">
                  <p:embed/>
                </p:oleObj>
              </mc:Choice>
              <mc:Fallback>
                <p:oleObj name="Equation" r:id="rId9" imgW="6731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7062" y="5532438"/>
                        <a:ext cx="1641475" cy="1020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3033027"/>
              </p:ext>
            </p:extLst>
          </p:nvPr>
        </p:nvGraphicFramePr>
        <p:xfrm>
          <a:off x="3130183" y="3154362"/>
          <a:ext cx="1889125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970" name="Equation" r:id="rId11" imgW="774360" imgH="393480" progId="Equation.DSMT4">
                  <p:embed/>
                </p:oleObj>
              </mc:Choice>
              <mc:Fallback>
                <p:oleObj name="Equation" r:id="rId11" imgW="77436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0183" y="3154362"/>
                        <a:ext cx="1889125" cy="958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9612189"/>
              </p:ext>
            </p:extLst>
          </p:nvPr>
        </p:nvGraphicFramePr>
        <p:xfrm>
          <a:off x="3101608" y="4373562"/>
          <a:ext cx="1889125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971" name="Equation" r:id="rId13" imgW="774360" imgH="393480" progId="Equation.DSMT4">
                  <p:embed/>
                </p:oleObj>
              </mc:Choice>
              <mc:Fallback>
                <p:oleObj name="Equation" r:id="rId13" imgW="77436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1608" y="4373562"/>
                        <a:ext cx="1889125" cy="958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7790817"/>
              </p:ext>
            </p:extLst>
          </p:nvPr>
        </p:nvGraphicFramePr>
        <p:xfrm>
          <a:off x="3177808" y="5562600"/>
          <a:ext cx="1641475" cy="1020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972" name="Equation" r:id="rId15" imgW="673100" imgH="419100" progId="Equation.3">
                  <p:embed/>
                </p:oleObj>
              </mc:Choice>
              <mc:Fallback>
                <p:oleObj name="Equation" r:id="rId15" imgW="6731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7808" y="5562600"/>
                        <a:ext cx="1641475" cy="1020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7049018"/>
              </p:ext>
            </p:extLst>
          </p:nvPr>
        </p:nvGraphicFramePr>
        <p:xfrm>
          <a:off x="1447800" y="1447800"/>
          <a:ext cx="1825625" cy="55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973" name="Equation" r:id="rId17" imgW="749160" imgH="228600" progId="Equation.DSMT4">
                  <p:embed/>
                </p:oleObj>
              </mc:Choice>
              <mc:Fallback>
                <p:oleObj name="Equation" r:id="rId17" imgW="7491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447800"/>
                        <a:ext cx="1825625" cy="557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0165921"/>
              </p:ext>
            </p:extLst>
          </p:nvPr>
        </p:nvGraphicFramePr>
        <p:xfrm>
          <a:off x="304800" y="2209800"/>
          <a:ext cx="2940050" cy="681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974" name="Equation" r:id="rId19" imgW="1206360" imgH="279360" progId="Equation.DSMT4">
                  <p:embed/>
                </p:oleObj>
              </mc:Choice>
              <mc:Fallback>
                <p:oleObj name="Equation" r:id="rId19" imgW="120636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2209800"/>
                        <a:ext cx="2940050" cy="681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8120144"/>
              </p:ext>
            </p:extLst>
          </p:nvPr>
        </p:nvGraphicFramePr>
        <p:xfrm>
          <a:off x="4070350" y="2392362"/>
          <a:ext cx="958850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975" name="Equation" r:id="rId21" imgW="393480" imgH="177480" progId="Equation.DSMT4">
                  <p:embed/>
                </p:oleObj>
              </mc:Choice>
              <mc:Fallback>
                <p:oleObj name="Equation" r:id="rId21" imgW="39348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0350" y="2392362"/>
                        <a:ext cx="958850" cy="433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1773845"/>
              </p:ext>
            </p:extLst>
          </p:nvPr>
        </p:nvGraphicFramePr>
        <p:xfrm>
          <a:off x="4106496" y="1447800"/>
          <a:ext cx="1328738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976" name="Equation" r:id="rId23" imgW="545760" imgH="203040" progId="Equation.DSMT4">
                  <p:embed/>
                </p:oleObj>
              </mc:Choice>
              <mc:Fallback>
                <p:oleObj name="Equation" r:id="rId23" imgW="5457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06496" y="1447800"/>
                        <a:ext cx="1328738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 descr="noname.emf"/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14"/>
          <a:stretch/>
        </p:blipFill>
        <p:spPr>
          <a:xfrm>
            <a:off x="5231671" y="1485385"/>
            <a:ext cx="3912329" cy="5220215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198606906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28600" y="228600"/>
            <a:ext cx="647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Find all of the trig functions of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θ</a:t>
            </a:r>
            <a:r>
              <a:rPr lang="en-US" sz="2800" dirty="0" smtClean="0"/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given that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31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3350538"/>
              </p:ext>
            </p:extLst>
          </p:nvPr>
        </p:nvGraphicFramePr>
        <p:xfrm>
          <a:off x="6629400" y="100584"/>
          <a:ext cx="1600200" cy="826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931" name="Equation" r:id="rId4" imgW="761760" imgH="393480" progId="Equation.3">
                  <p:embed/>
                </p:oleObj>
              </mc:Choice>
              <mc:Fallback>
                <p:oleObj name="Equation" r:id="rId4" imgW="761760" imgH="39348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9400" y="100584"/>
                        <a:ext cx="1600200" cy="82608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3279748"/>
              </p:ext>
            </p:extLst>
          </p:nvPr>
        </p:nvGraphicFramePr>
        <p:xfrm>
          <a:off x="381000" y="3886200"/>
          <a:ext cx="1671638" cy="960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932" name="Equation" r:id="rId6" imgW="685800" imgH="393480" progId="Equation.3">
                  <p:embed/>
                </p:oleObj>
              </mc:Choice>
              <mc:Fallback>
                <p:oleObj name="Equation" r:id="rId6" imgW="685800" imgH="39348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886200"/>
                        <a:ext cx="1671638" cy="960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2485543"/>
              </p:ext>
            </p:extLst>
          </p:nvPr>
        </p:nvGraphicFramePr>
        <p:xfrm>
          <a:off x="304800" y="4953000"/>
          <a:ext cx="1855787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933" name="Equation" r:id="rId8" imgW="762000" imgH="393700" progId="Equation.DSMT4">
                  <p:embed/>
                </p:oleObj>
              </mc:Choice>
              <mc:Fallback>
                <p:oleObj name="Equation" r:id="rId8" imgW="762000" imgH="3937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4953000"/>
                        <a:ext cx="1855787" cy="958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04800" y="838200"/>
            <a:ext cx="464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800" i="1" dirty="0" err="1">
                <a:latin typeface="Times New Roman" pitchFamily="18" charset="0"/>
                <a:cs typeface="Times New Roman" pitchFamily="18" charset="0"/>
              </a:rPr>
              <a:t>θ</a:t>
            </a:r>
            <a:r>
              <a:rPr lang="en-US" sz="2800" dirty="0" smtClean="0"/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is in Quadrant IV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1512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5237425"/>
              </p:ext>
            </p:extLst>
          </p:nvPr>
        </p:nvGraphicFramePr>
        <p:xfrm>
          <a:off x="1600200" y="5886301"/>
          <a:ext cx="1885950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934" name="Equation" r:id="rId10" imgW="774360" imgH="393480" progId="Equation.3">
                  <p:embed/>
                </p:oleObj>
              </mc:Choice>
              <mc:Fallback>
                <p:oleObj name="Equation" r:id="rId10" imgW="774360" imgH="393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5886301"/>
                        <a:ext cx="1885950" cy="958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1144790"/>
              </p:ext>
            </p:extLst>
          </p:nvPr>
        </p:nvGraphicFramePr>
        <p:xfrm>
          <a:off x="2667000" y="3962400"/>
          <a:ext cx="1638300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935" name="Equation" r:id="rId12" imgW="672840" imgH="393480" progId="Equation.3">
                  <p:embed/>
                </p:oleObj>
              </mc:Choice>
              <mc:Fallback>
                <p:oleObj name="Equation" r:id="rId12" imgW="672840" imgH="39348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3962400"/>
                        <a:ext cx="1638300" cy="958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4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8079494"/>
              </p:ext>
            </p:extLst>
          </p:nvPr>
        </p:nvGraphicFramePr>
        <p:xfrm>
          <a:off x="2667000" y="4953000"/>
          <a:ext cx="1854200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936" name="Equation" r:id="rId14" imgW="762000" imgH="393700" progId="Equation.DSMT4">
                  <p:embed/>
                </p:oleObj>
              </mc:Choice>
              <mc:Fallback>
                <p:oleObj name="Equation" r:id="rId14" imgW="762000" imgH="39370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4953000"/>
                        <a:ext cx="1854200" cy="958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 descr="1noname.emf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36" r="33237"/>
          <a:stretch/>
        </p:blipFill>
        <p:spPr>
          <a:xfrm>
            <a:off x="6217829" y="866198"/>
            <a:ext cx="2545171" cy="5763202"/>
          </a:xfrm>
          <a:prstGeom prst="rect">
            <a:avLst/>
          </a:prstGeom>
        </p:spPr>
      </p:pic>
      <p:graphicFrame>
        <p:nvGraphicFramePr>
          <p:cNvPr id="11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2216332"/>
              </p:ext>
            </p:extLst>
          </p:nvPr>
        </p:nvGraphicFramePr>
        <p:xfrm>
          <a:off x="458788" y="1630363"/>
          <a:ext cx="2630487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937" name="Equation" r:id="rId17" imgW="1079500" imgH="317500" progId="Equation.DSMT4">
                  <p:embed/>
                </p:oleObj>
              </mc:Choice>
              <mc:Fallback>
                <p:oleObj name="Equation" r:id="rId17" imgW="1079500" imgH="317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788" y="1630363"/>
                        <a:ext cx="2630487" cy="774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4907505"/>
              </p:ext>
            </p:extLst>
          </p:nvPr>
        </p:nvGraphicFramePr>
        <p:xfrm>
          <a:off x="457200" y="2667000"/>
          <a:ext cx="1082675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938" name="Equation" r:id="rId19" imgW="444500" imgH="152400" progId="Equation.DSMT4">
                  <p:embed/>
                </p:oleObj>
              </mc:Choice>
              <mc:Fallback>
                <p:oleObj name="Equation" r:id="rId19" imgW="4445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667000"/>
                        <a:ext cx="1082675" cy="371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752600" y="2617113"/>
            <a:ext cx="3962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But since we’re in Quadrant IV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5408458"/>
              </p:ext>
            </p:extLst>
          </p:nvPr>
        </p:nvGraphicFramePr>
        <p:xfrm>
          <a:off x="457200" y="3429000"/>
          <a:ext cx="866775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939" name="Equation" r:id="rId21" imgW="355600" imgH="152400" progId="Equation.DSMT4">
                  <p:embed/>
                </p:oleObj>
              </mc:Choice>
              <mc:Fallback>
                <p:oleObj name="Equation" r:id="rId21" imgW="3556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429000"/>
                        <a:ext cx="866775" cy="371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0288377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2.2|0.7|0.9|1.3|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|3.2|2.1|4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3|8.7|0.7|1.2|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3.7|1.6|2.3|2.4|14.9|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6.3|1.2|10.6|1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|4.3|8.5|5.6|6.6|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1|3.6|1.6|3.9|1.6|3.6|2.2|0.8|1|1.1|1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5.3|2.3|2.8|20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11.2|2.5|1|1.3|3.4|2.9|6.3|2.7|1.2|1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|4.3|8.5|5.6|6.6|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11.2|2.5|1|1.3|3.4|2.9|6.3|2.7|1.2|1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7.2|10|2.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3.6|8.3|1.2|1.3|1.1|5.4|1.2|0.7|1|1.1|1.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5.3|5.9|0.9|0.9|1|8.8|1.2|1.3|10|0.8|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7|5.7|22|11.3|2.9|4.6|1.6|1.5|1.5|1.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1881</TotalTime>
  <Words>423</Words>
  <Application>Microsoft Macintosh PowerPoint</Application>
  <PresentationFormat>On-screen Show (4:3)</PresentationFormat>
  <Paragraphs>83</Paragraphs>
  <Slides>16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Office Theme</vt:lpstr>
      <vt:lpstr>Equation</vt:lpstr>
      <vt:lpstr>MathType 6.0 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Sacred Heart Cathedral Prep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bmurphy</dc:creator>
  <cp:lastModifiedBy>Saint Ignatius</cp:lastModifiedBy>
  <cp:revision>156</cp:revision>
  <dcterms:created xsi:type="dcterms:W3CDTF">2011-08-26T15:21:14Z</dcterms:created>
  <dcterms:modified xsi:type="dcterms:W3CDTF">2016-04-22T17:48:08Z</dcterms:modified>
</cp:coreProperties>
</file>